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BD7F55-2935-4CC5-8983-8A57506345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Bladerunner</a:t>
            </a:r>
            <a:r>
              <a:rPr lang="en-US" dirty="0"/>
              <a:t> 2049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16E1CD-29C0-4C6E-9724-2EE5B2740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2095538"/>
          </a:xfrm>
        </p:spPr>
        <p:txBody>
          <a:bodyPr>
            <a:normAutofit/>
          </a:bodyPr>
          <a:lstStyle/>
          <a:p>
            <a:r>
              <a:rPr lang="en-US" dirty="0"/>
              <a:t>Sylvie Alfred</a:t>
            </a:r>
          </a:p>
          <a:p>
            <a:r>
              <a:rPr lang="en-US"/>
              <a:t>Alexis Gomes </a:t>
            </a:r>
            <a:r>
              <a:rPr lang="en-US" dirty="0"/>
              <a:t>Matias</a:t>
            </a:r>
          </a:p>
          <a:p>
            <a:r>
              <a:rPr lang="en-US" dirty="0"/>
              <a:t>Axel </a:t>
            </a:r>
            <a:r>
              <a:rPr lang="en-US" dirty="0" err="1"/>
              <a:t>Gasnot</a:t>
            </a:r>
            <a:endParaRPr lang="en-US" dirty="0"/>
          </a:p>
          <a:p>
            <a:r>
              <a:rPr lang="en-US" dirty="0"/>
              <a:t>Hugo </a:t>
            </a:r>
          </a:p>
          <a:p>
            <a:r>
              <a:rPr lang="en-US" dirty="0"/>
              <a:t>Arsène Lapostolet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705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912C3-A6EC-4281-88FC-45C78E1A2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0748B1-87AE-45E5-BC1A-AC78A0DB4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5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61C517-AA58-41E2-8B32-F6C4EC1A5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DBC5AD-F122-4969-A767-B575FACAC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65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C1DCEB-B6F6-4D32-9E9F-6704BE9B6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REALISATEUR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4E9533-4F7F-4F2D-8DEB-D96335269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48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C1A72B-5337-4ACE-BFC5-95E38BDC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PROBLEMATIQUE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CA0B61-647F-4B4E-AE5C-F3D3C09F6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040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7F93E4-926A-4341-83D1-F3716192F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GENRE DU FILM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AB0183-8D62-4145-8048-22E620A7E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89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46F3EB-DCB2-4823-BA5C-A4EDA524B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DU FILM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67850E-3938-4A0F-A216-13F9D95DA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56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C92432-2B92-435A-999C-8BA4C808A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OUVERTURE	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951AB9-72A7-4FB9-BDD0-FE5CA9CE1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41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91E2C7-31B1-4EDB-B916-108C858B1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D4F787-0A8F-4BA1-8434-64CFAF0C6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11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EE14D9-6D75-4B6D-AEB1-66B651384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LIEN AVEC L’ACTUALITE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75DC6C-7329-4359-A56A-7A74A8180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0607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46</TotalTime>
  <Words>27</Words>
  <Application>Microsoft Office PowerPoint</Application>
  <PresentationFormat>Grand écran</PresentationFormat>
  <Paragraphs>15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Trebuchet MS</vt:lpstr>
      <vt:lpstr>Berlin</vt:lpstr>
      <vt:lpstr>Bladerunner 2049</vt:lpstr>
      <vt:lpstr>CONTEXTE</vt:lpstr>
      <vt:lpstr>REALISATEUR</vt:lpstr>
      <vt:lpstr>PROBLEMATIQUE</vt:lpstr>
      <vt:lpstr>GENRE DU FILM</vt:lpstr>
      <vt:lpstr>STRUCTURE DU FILM</vt:lpstr>
      <vt:lpstr>OUVERTURE </vt:lpstr>
      <vt:lpstr>CRITIQUE</vt:lpstr>
      <vt:lpstr>LIEN AVEC L’ACTUALITE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Bladerunner 2049</dc:title>
  <dc:creator>Arsène Lapostolet</dc:creator>
  <cp:lastModifiedBy>Arsène Lapostolet</cp:lastModifiedBy>
  <cp:revision>6</cp:revision>
  <dcterms:created xsi:type="dcterms:W3CDTF">2018-02-17T17:00:58Z</dcterms:created>
  <dcterms:modified xsi:type="dcterms:W3CDTF">2018-02-18T14:52:37Z</dcterms:modified>
</cp:coreProperties>
</file>