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59" r:id="rId5"/>
    <p:sldId id="268" r:id="rId6"/>
    <p:sldId id="261" r:id="rId7"/>
    <p:sldId id="266" r:id="rId8"/>
    <p:sldId id="264" r:id="rId9"/>
    <p:sldId id="263" r:id="rId10"/>
    <p:sldId id="262" r:id="rId11"/>
    <p:sldId id="260" r:id="rId12"/>
    <p:sldId id="265" r:id="rId13"/>
    <p:sldId id="26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E5767-6887-439A-B5B1-A62CEB53795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1D167-8663-4DB0-8F9D-CB4B4B3E10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1D167-8663-4DB0-8F9D-CB4B4B3E10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52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1D167-8663-4DB0-8F9D-CB4B4B3E10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13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1D167-8663-4DB0-8F9D-CB4B4B3E10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68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1D167-8663-4DB0-8F9D-CB4B4B3E10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19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1D167-8663-4DB0-8F9D-CB4B4B3E10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4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1D167-8663-4DB0-8F9D-CB4B4B3E10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04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1D167-8663-4DB0-8F9D-CB4B4B3E10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84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1D167-8663-4DB0-8F9D-CB4B4B3E10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30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1D167-8663-4DB0-8F9D-CB4B4B3E10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57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1D167-8663-4DB0-8F9D-CB4B4B3E10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68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1D167-8663-4DB0-8F9D-CB4B4B3E10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60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1D167-8663-4DB0-8F9D-CB4B4B3E10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1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1D167-8663-4DB0-8F9D-CB4B4B3E10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0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ED1597-ACFF-498C-BBB1-67CE1109B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u="heavy" baseline="0"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3BF4B42-E99F-4B37-BBF9-AD33E3830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71BB69-F59A-4FC9-A102-A9D7BCF86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6BBE-B221-4499-987F-1CC0B0176FE8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AB5F2C-7ED9-4439-80C8-A06779960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DFC841-799D-4CD2-9D62-7A76A9FF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EB70-6427-4463-BAA5-C0BA6D1C8245}" type="slidenum">
              <a:rPr lang="en-US" smtClean="0"/>
              <a:t>‹N°›</a:t>
            </a:fld>
            <a:endParaRPr lang="en-US"/>
          </a:p>
        </p:txBody>
      </p:sp>
      <p:pic>
        <p:nvPicPr>
          <p:cNvPr id="2050" name="Picture 2" descr="https://lh6.googleusercontent.com/wP2CuZw_UypCiMyYf6vDEgwWc9K2SO6LKlaf7Jm3_mPIZ2oZ8f0_ifnkhtN8dwCMQsrsALVX59Ow6ah80AC7YrU_DHdvmALew2PYTf6n3Fr3EtqedjAt5L8_uuZb_7mC3U2Iapl70NPrIAetRQ">
            <a:extLst>
              <a:ext uri="{FF2B5EF4-FFF2-40B4-BE49-F238E27FC236}">
                <a16:creationId xmlns:a16="http://schemas.microsoft.com/office/drawing/2014/main" id="{07CF2C87-818D-452D-A34D-4F0283A8E6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54151"/>
            <a:ext cx="33242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9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CC57AD-E683-4D78-9178-6C9B2912F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1DC2D5-45CD-48C1-8882-E620BF315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600ECC-E7BA-4F43-B215-F9BB4443B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6BBE-B221-4499-987F-1CC0B0176FE8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8146B8-A6CF-42DE-B4AD-6F8F0C86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1BC7C8-CCDB-4EE1-A938-9F788E99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EB70-6427-4463-BAA5-C0BA6D1C82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5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2011A8-8AD9-4A7B-B737-2EC0B3039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DABA7F-81E4-4141-B28B-38339178A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26FCFC-6C3A-4EC0-A8EB-C1B618659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6BBE-B221-4499-987F-1CC0B0176FE8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F1A7C4-9764-44C1-8DE0-4C7AD3B0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9A4892-F584-4FC1-8319-A3A3430D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EB70-6427-4463-BAA5-C0BA6D1C82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5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5C123C-9927-43ED-A437-49FBDF24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heavy" baseline="0"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E406C4-D6DB-4EF8-8677-709FDB653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784A3C-A8F3-49C8-A8FB-BD8969C1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6BBE-B221-4499-987F-1CC0B0176FE8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70F003-38E1-4F7C-B985-676C8ACBB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2E6FE4-2B58-479A-BFDC-65855C1B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EB70-6427-4463-BAA5-C0BA6D1C8245}" type="slidenum">
              <a:rPr lang="en-US" smtClean="0"/>
              <a:t>‹N°›</a:t>
            </a:fld>
            <a:endParaRPr lang="en-US"/>
          </a:p>
        </p:txBody>
      </p:sp>
      <p:pic>
        <p:nvPicPr>
          <p:cNvPr id="3074" name="Picture 2" descr="https://lh6.googleusercontent.com/wP2CuZw_UypCiMyYf6vDEgwWc9K2SO6LKlaf7Jm3_mPIZ2oZ8f0_ifnkhtN8dwCMQsrsALVX59Ow6ah80AC7YrU_DHdvmALew2PYTf6n3Fr3EtqedjAt5L8_uuZb_7mC3U2Iapl70NPrIAetRQ">
            <a:extLst>
              <a:ext uri="{FF2B5EF4-FFF2-40B4-BE49-F238E27FC236}">
                <a16:creationId xmlns:a16="http://schemas.microsoft.com/office/drawing/2014/main" id="{B93C3E02-3F05-45C0-8806-A6AD10026D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444" y="603272"/>
            <a:ext cx="2195512" cy="84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01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639E6B-D176-45CB-A13D-2373ACAE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F4DF2D-06EC-4483-9052-502FFFE65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581F00-AAC6-4779-B20C-CC66842A1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6BBE-B221-4499-987F-1CC0B0176FE8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1EC1B4-A26F-4143-87ED-7659E9C5A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4A3B83-F524-42E9-9E53-62E82533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EB70-6427-4463-BAA5-C0BA6D1C82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1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28EB9-B659-4EA2-87E2-22F81C800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1A54BB-4FB6-4394-9115-700DFE822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FC439D-DD2D-4307-B1AE-8DE9B1EB1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D88CE5-34C3-43F0-A03C-91DE038A8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6BBE-B221-4499-987F-1CC0B0176FE8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8ECC3A-5162-44E9-A3AB-FCED98E2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3A1552-32EF-4BBC-A552-306DCFFA1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EB70-6427-4463-BAA5-C0BA6D1C82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6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21768A-9E72-403A-8E6C-F4293D01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16265F-BADE-4F18-9907-EB1CAD861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6CB760-0E3F-4EA0-B285-F054A004F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0F57D5D-6796-40E2-A3AD-E385B50EC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3875B1-60EA-41F9-A442-8E38940FA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744B61D-F115-4C14-B8E9-487F4E6B0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6BBE-B221-4499-987F-1CC0B0176FE8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5BFAB6F-02F7-40C6-BE9E-5FB15CC6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0830EB5-82B4-4F20-998A-947FC7A3F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EB70-6427-4463-BAA5-C0BA6D1C82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4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AC595C-AB0D-46EA-8B89-7784DD65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C6942A9-9389-4C87-8F5F-F4B07379E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6BBE-B221-4499-987F-1CC0B0176FE8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F01500-B42E-4997-B6C6-7350B6C4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C5ACCD-D169-4511-A96A-91E66F54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EB70-6427-4463-BAA5-C0BA6D1C82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2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1A32F8-D718-47FB-BBE2-8796A118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6BBE-B221-4499-987F-1CC0B0176FE8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DD56CD-A333-4D20-84B5-B38E6A73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313221-3B7E-440C-BF0F-30D8E73B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EB70-6427-4463-BAA5-C0BA6D1C82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5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BFA757-F481-4EC3-BF76-0BED9A0F4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F353A8-31A4-42B5-8B84-EEADECCE3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28BB03-6896-41EF-891B-E74CB1094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4239D6-166B-42F4-88D6-6D13F7F56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6BBE-B221-4499-987F-1CC0B0176FE8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638D45-F8E2-4175-BCD9-EE1A7C8AC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D1266D-6D05-4BB4-863D-8F9CC06BA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EB70-6427-4463-BAA5-C0BA6D1C82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2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4C2904-A8F8-4B0C-BA47-D21BEB729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A99D60E-8794-492B-859D-4994668F3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F58F02-C80B-47D2-8D27-087F4A501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3EE41A-FD88-46E9-9B53-DBFCC8B32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6BBE-B221-4499-987F-1CC0B0176FE8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024DBB-C75D-481F-A05F-083BC0D37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03F469-825B-420E-B275-6B06DFB1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EB70-6427-4463-BAA5-C0BA6D1C82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1D58AA0-3C41-4C85-949D-E8E524047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F8E325-AC12-4791-A353-061E64964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3CAC3A-B77F-428C-8C71-4DBEF41D0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06BBE-B221-4499-987F-1CC0B0176FE8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E07814-3E4C-425E-92BF-E13EE0D9A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E57D09-BF82-40B3-846D-B4E40EC5C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BEB70-6427-4463-BAA5-C0BA6D1C82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2864F8-55D9-4082-9DBE-BD8F3E90B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6449"/>
            <a:ext cx="9144000" cy="2387600"/>
          </a:xfrm>
        </p:spPr>
        <p:txBody>
          <a:bodyPr/>
          <a:lstStyle/>
          <a:p>
            <a:r>
              <a:rPr lang="en-US" dirty="0"/>
              <a:t>Les TIC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entreprise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32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BDA8CD-82A5-452B-9804-AC348A4AD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Charte</a:t>
            </a:r>
            <a:r>
              <a:rPr lang="en-US" dirty="0"/>
              <a:t> </a:t>
            </a:r>
            <a:r>
              <a:rPr lang="en-US" dirty="0" err="1"/>
              <a:t>éditoriale</a:t>
            </a:r>
            <a:endParaRPr lang="en-US" dirty="0"/>
          </a:p>
        </p:txBody>
      </p:sp>
      <p:pic>
        <p:nvPicPr>
          <p:cNvPr id="2050" name="Picture 2" descr="https://www.lagencedesmots.com/wp-content/uploads/2015/11/Charte-%C3%A9ditoriale-Strat%C3%A9gie-media-offline.png">
            <a:extLst>
              <a:ext uri="{FF2B5EF4-FFF2-40B4-BE49-F238E27FC236}">
                <a16:creationId xmlns:a16="http://schemas.microsoft.com/office/drawing/2014/main" id="{33283527-4A71-4170-A5D4-65DDE8696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19812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7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35657F-A218-4566-B8C5-C4255DAE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722EDC-9080-4A58-AFFF-A16B6CE06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fr-FR" dirty="0"/>
              <a:t>Discussion sur chacun de ce qu’on aimait </a:t>
            </a:r>
          </a:p>
          <a:p>
            <a:pPr marL="0" indent="0" fontAlgn="base">
              <a:buNone/>
            </a:pPr>
            <a:r>
              <a:rPr lang="fr-FR" dirty="0"/>
              <a:t>Brainstorming et choix du sujet</a:t>
            </a:r>
          </a:p>
          <a:p>
            <a:pPr marL="0" indent="0" fontAlgn="base">
              <a:buNone/>
            </a:pPr>
            <a:r>
              <a:rPr lang="fr-FR" dirty="0"/>
              <a:t>Diagramme de Gantt</a:t>
            </a:r>
          </a:p>
          <a:p>
            <a:pPr marL="0" indent="0" fontAlgn="base">
              <a:buNone/>
            </a:pPr>
            <a:r>
              <a:rPr lang="fr-FR" dirty="0"/>
              <a:t>Approfondissement du sujet et choix des parties</a:t>
            </a:r>
          </a:p>
          <a:p>
            <a:pPr marL="0" indent="0" fontAlgn="base">
              <a:buNone/>
            </a:pPr>
            <a:r>
              <a:rPr lang="fr-FR" dirty="0"/>
              <a:t>Choix du CMS</a:t>
            </a:r>
          </a:p>
          <a:p>
            <a:pPr marL="0" indent="0" fontAlgn="base">
              <a:buNone/>
            </a:pPr>
            <a:r>
              <a:rPr lang="fr-FR" dirty="0"/>
              <a:t>Rédaction des différentes parties</a:t>
            </a:r>
          </a:p>
          <a:p>
            <a:pPr marL="0" indent="0" fontAlgn="base">
              <a:buNone/>
            </a:pPr>
            <a:r>
              <a:rPr lang="fr-FR" dirty="0"/>
              <a:t>Réalisation du site </a:t>
            </a:r>
          </a:p>
          <a:p>
            <a:pPr marL="0" indent="0" fontAlgn="base">
              <a:buNone/>
            </a:pPr>
            <a:r>
              <a:rPr lang="fr-FR" dirty="0"/>
              <a:t>Charte graphique</a:t>
            </a:r>
          </a:p>
          <a:p>
            <a:pPr marL="0" indent="0" fontAlgn="base">
              <a:buNone/>
            </a:pPr>
            <a:r>
              <a:rPr lang="fr-FR" dirty="0"/>
              <a:t>Correction des rédactions</a:t>
            </a:r>
          </a:p>
          <a:p>
            <a:pPr marL="0" indent="0" fontAlgn="base">
              <a:buNone/>
            </a:pPr>
            <a:r>
              <a:rPr lang="fr-FR" dirty="0"/>
              <a:t>Rédaction du dossier</a:t>
            </a:r>
          </a:p>
          <a:p>
            <a:endParaRPr lang="en-US" dirty="0"/>
          </a:p>
        </p:txBody>
      </p:sp>
      <p:pic>
        <p:nvPicPr>
          <p:cNvPr id="6" name="Picture 6" descr="https://lh6.googleusercontent.com/ASiWx8_fHvV70UU_q_nCiN0s6TaqkUrwV_IoowcV3P7r0C81olpH4ISj_dNOCQAXF6arH8keaNNhIvYCSo29VgEkaMyPpvgGShKjimVgV1BDxdZ7e55mODIiP1MiTQCLJ6glq02aFFA">
            <a:extLst>
              <a:ext uri="{FF2B5EF4-FFF2-40B4-BE49-F238E27FC236}">
                <a16:creationId xmlns:a16="http://schemas.microsoft.com/office/drawing/2014/main" id="{6F2767AF-8ABC-44F4-B1F3-82D122CF6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683" y="1825625"/>
            <a:ext cx="1437635" cy="143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ésultat de recherche d'images pour &quot;logo messenger&quot;">
            <a:extLst>
              <a:ext uri="{FF2B5EF4-FFF2-40B4-BE49-F238E27FC236}">
                <a16:creationId xmlns:a16="http://schemas.microsoft.com/office/drawing/2014/main" id="{9B543FB5-F21C-4205-9B37-94D704CB3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565" y="3128323"/>
            <a:ext cx="1437635" cy="143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Résultat de recherche d'images pour &quot;logo drive&quot;">
            <a:extLst>
              <a:ext uri="{FF2B5EF4-FFF2-40B4-BE49-F238E27FC236}">
                <a16:creationId xmlns:a16="http://schemas.microsoft.com/office/drawing/2014/main" id="{64BD677A-8E9E-40AC-8186-27C243964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831" y="4188710"/>
            <a:ext cx="1673337" cy="167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A78A6F4-4643-4EDB-82EF-D0E4435733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25625"/>
            <a:ext cx="12192000" cy="393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0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69BFC1-2A28-4C5C-949F-1B95978B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Démonstration</a:t>
            </a:r>
            <a:r>
              <a:rPr lang="en-US" dirty="0"/>
              <a:t> du site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02D6B0-84A9-4C31-A2A4-4FC0E5639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25" y="2219636"/>
            <a:ext cx="9505950" cy="435145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CF241BC-E4A7-4A47-8FA7-6F20703336E8}"/>
              </a:ext>
            </a:extLst>
          </p:cNvPr>
          <p:cNvSpPr txBox="1"/>
          <p:nvPr/>
        </p:nvSpPr>
        <p:spPr>
          <a:xfrm>
            <a:off x="3905251" y="1511750"/>
            <a:ext cx="4679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sblapostolet.free.fr</a:t>
            </a:r>
          </a:p>
        </p:txBody>
      </p:sp>
    </p:spTree>
    <p:extLst>
      <p:ext uri="{BB962C8B-B14F-4D97-AF65-F5344CB8AC3E}">
        <p14:creationId xmlns:p14="http://schemas.microsoft.com/office/powerpoint/2010/main" val="1596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63630-8934-4E18-AA65-8C28BC89D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Bilan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210DCD-DFB5-4C53-BB66-3330F4C0C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Problèmes</a:t>
            </a:r>
            <a:r>
              <a:rPr lang="en-US" dirty="0"/>
              <a:t> </a:t>
            </a:r>
            <a:r>
              <a:rPr lang="en-US" dirty="0" err="1"/>
              <a:t>rencontrés</a:t>
            </a:r>
            <a:r>
              <a:rPr lang="en-US" dirty="0"/>
              <a:t> 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Solutions : </a:t>
            </a:r>
          </a:p>
        </p:txBody>
      </p:sp>
    </p:spTree>
    <p:extLst>
      <p:ext uri="{BB962C8B-B14F-4D97-AF65-F5344CB8AC3E}">
        <p14:creationId xmlns:p14="http://schemas.microsoft.com/office/powerpoint/2010/main" val="79644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4C2A4D-ECD1-425C-A449-EE8E35BCE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Sommaire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1D32C5-E5F6-4DEE-BE6F-C8E41C218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fr-FR" dirty="0"/>
              <a:t>Introduction</a:t>
            </a:r>
          </a:p>
          <a:p>
            <a:pPr marL="514350" indent="-514350">
              <a:buAutoNum type="arabicParenR"/>
            </a:pPr>
            <a:r>
              <a:rPr lang="fr-FR" dirty="0"/>
              <a:t>Définition du sujet</a:t>
            </a:r>
          </a:p>
          <a:p>
            <a:pPr marL="514350" indent="-514350">
              <a:buAutoNum type="arabicParenR"/>
            </a:pPr>
            <a:r>
              <a:rPr lang="fr-FR" dirty="0"/>
              <a:t>Protocole de recherche</a:t>
            </a:r>
          </a:p>
          <a:p>
            <a:pPr marL="514350" indent="-514350">
              <a:buAutoNum type="arabicParenR"/>
            </a:pPr>
            <a:r>
              <a:rPr lang="fr-FR" dirty="0"/>
              <a:t>Choix et mise en place du CMS</a:t>
            </a:r>
          </a:p>
          <a:p>
            <a:pPr marL="514350" indent="-514350">
              <a:buAutoNum type="arabicParenR"/>
            </a:pPr>
            <a:r>
              <a:rPr lang="fr-FR" dirty="0"/>
              <a:t>Architecture</a:t>
            </a:r>
          </a:p>
          <a:p>
            <a:pPr marL="514350" indent="-514350">
              <a:buAutoNum type="arabicParenR"/>
            </a:pPr>
            <a:r>
              <a:rPr lang="fr-FR" dirty="0"/>
              <a:t>Charte graphique et éditoriale</a:t>
            </a:r>
          </a:p>
          <a:p>
            <a:pPr marL="514350" indent="-514350">
              <a:buAutoNum type="arabicParenR"/>
            </a:pPr>
            <a:r>
              <a:rPr lang="fr-FR" dirty="0"/>
              <a:t>Organisation du travail</a:t>
            </a:r>
          </a:p>
          <a:p>
            <a:pPr marL="514350" indent="-514350">
              <a:buAutoNum type="arabicParenR"/>
            </a:pPr>
            <a:r>
              <a:rPr lang="fr-FR" dirty="0"/>
              <a:t>Présentation du 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0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8C649F-8054-4CFE-A4EE-9DA595C6D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650" y="410109"/>
            <a:ext cx="3010269" cy="1325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149444-A50E-41B9-8A4C-E56C703931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5" b="14422"/>
          <a:stretch/>
        </p:blipFill>
        <p:spPr>
          <a:xfrm>
            <a:off x="1701737" y="1917576"/>
            <a:ext cx="8308094" cy="443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80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698BBF-268C-48FE-9A82-418CA51F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Choix du </a:t>
            </a:r>
            <a:r>
              <a:rPr lang="en-US" dirty="0" err="1"/>
              <a:t>sujet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8E325C-6309-4A52-98ED-2D69C61A4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fontAlgn="base">
              <a:buNone/>
            </a:pPr>
            <a:r>
              <a:rPr lang="fr-FR" dirty="0"/>
              <a:t>Les parties :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I/ Aspect Technique				II/ Sciences humaines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br>
              <a:rPr lang="fr-FR" dirty="0"/>
            </a:br>
            <a:endParaRPr lang="en-US" dirty="0"/>
          </a:p>
        </p:txBody>
      </p:sp>
      <p:pic>
        <p:nvPicPr>
          <p:cNvPr id="1026" name="Picture 2" descr="https://www.scienceshumaines.com/logo-carre-250.jpg">
            <a:extLst>
              <a:ext uri="{FF2B5EF4-FFF2-40B4-BE49-F238E27FC236}">
                <a16:creationId xmlns:a16="http://schemas.microsoft.com/office/drawing/2014/main" id="{787DC684-AEA9-4548-B39E-143724622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113" y="3626990"/>
            <a:ext cx="1868288" cy="18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service technique logo&quot;">
            <a:extLst>
              <a:ext uri="{FF2B5EF4-FFF2-40B4-BE49-F238E27FC236}">
                <a16:creationId xmlns:a16="http://schemas.microsoft.com/office/drawing/2014/main" id="{E1864C40-9355-4388-92EA-A104D68B2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55" y="3631954"/>
            <a:ext cx="1863324" cy="186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67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F8EA73-CE41-4F06-85F9-B37FD702B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Protocole</a:t>
            </a:r>
            <a:r>
              <a:rPr lang="en-US" dirty="0"/>
              <a:t> de recherche</a:t>
            </a:r>
          </a:p>
        </p:txBody>
      </p:sp>
      <p:pic>
        <p:nvPicPr>
          <p:cNvPr id="1026" name="Picture 2" descr="http://www.annubel.com/blog/wp-content/uploads/2014/08/Recherche-Internet.jpg">
            <a:extLst>
              <a:ext uri="{FF2B5EF4-FFF2-40B4-BE49-F238E27FC236}">
                <a16:creationId xmlns:a16="http://schemas.microsoft.com/office/drawing/2014/main" id="{D719EA59-C19B-4F60-B452-4625B4469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108" y="1501528"/>
            <a:ext cx="6765617" cy="508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06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6B9F0C-9F80-45E2-A1CD-5D836FF0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Choix du CMS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F7A854-3400-4098-AD19-2B0B8D4FC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5" y="1497012"/>
            <a:ext cx="10382250" cy="49640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AE296A-523A-4574-902A-79750785E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28" y="1407130"/>
            <a:ext cx="11163300" cy="533745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DCFD2F5-EE2C-4192-8B10-240020208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3093" y="1372863"/>
            <a:ext cx="5634115" cy="521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1952CC0-F9B4-4636-BED0-9A86BFCFE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55" y="1390214"/>
            <a:ext cx="7349194" cy="45724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FD1292E-9CE1-4D67-ABF0-5CF0E2237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Réalisation</a:t>
            </a:r>
            <a:r>
              <a:rPr lang="en-US" dirty="0"/>
              <a:t> technique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098ABE-37CC-4A11-A3DA-81F87E5A8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55" y="1457867"/>
            <a:ext cx="8287244" cy="4437129"/>
          </a:xfrm>
          <a:prstGeom prst="rect">
            <a:avLst/>
          </a:prstGeom>
        </p:spPr>
      </p:pic>
      <p:pic>
        <p:nvPicPr>
          <p:cNvPr id="3074" name="Picture 2" descr="http://cdn2.wpbeginner.com/wp-content/uploads/2016/01/wpinstall-dbsettings.png">
            <a:extLst>
              <a:ext uri="{FF2B5EF4-FFF2-40B4-BE49-F238E27FC236}">
                <a16:creationId xmlns:a16="http://schemas.microsoft.com/office/drawing/2014/main" id="{576036D2-042C-4A16-8933-94D3AC186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79" y="1557020"/>
            <a:ext cx="6512329" cy="38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A7D454B-40F1-4B3F-8B84-D43BB73501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798" y="1390214"/>
            <a:ext cx="10509959" cy="497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B14DA5-5053-475B-A6B2-FF34C2209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du site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0AB6F21-63F3-4D8D-ABAF-70A376C84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225" y="1405782"/>
            <a:ext cx="3751135" cy="53244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3482FC5-C570-41B8-8FC1-0E099017C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757" y="1413239"/>
            <a:ext cx="3530153" cy="531694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7703CDC-C47A-4EA2-B5AA-010781199412}"/>
              </a:ext>
            </a:extLst>
          </p:cNvPr>
          <p:cNvSpPr txBox="1"/>
          <p:nvPr/>
        </p:nvSpPr>
        <p:spPr>
          <a:xfrm>
            <a:off x="0" y="3551067"/>
            <a:ext cx="204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Partie</a:t>
            </a:r>
            <a:r>
              <a:rPr lang="en-US" dirty="0"/>
              <a:t> I -Technique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660C8D-0DA3-4E42-84E3-B729E292CEC4}"/>
              </a:ext>
            </a:extLst>
          </p:cNvPr>
          <p:cNvSpPr txBox="1"/>
          <p:nvPr/>
        </p:nvSpPr>
        <p:spPr>
          <a:xfrm>
            <a:off x="6153705" y="3551067"/>
            <a:ext cx="243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Partie</a:t>
            </a:r>
            <a:r>
              <a:rPr lang="en-US" dirty="0"/>
              <a:t> II - SHS</a:t>
            </a:r>
          </a:p>
        </p:txBody>
      </p:sp>
    </p:spTree>
    <p:extLst>
      <p:ext uri="{BB962C8B-B14F-4D97-AF65-F5344CB8AC3E}">
        <p14:creationId xmlns:p14="http://schemas.microsoft.com/office/powerpoint/2010/main" val="344956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4DE56-D588-4AA5-A9E6-002DB8712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Charte</a:t>
            </a:r>
            <a:r>
              <a:rPr lang="en-US" dirty="0"/>
              <a:t> </a:t>
            </a:r>
            <a:r>
              <a:rPr lang="en-US" dirty="0" err="1"/>
              <a:t>graphique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A4FD42-0A9D-4B54-BA30-CA19BFB79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fr-FR" dirty="0"/>
              <a:t>Choix des couleurs</a:t>
            </a:r>
          </a:p>
          <a:p>
            <a:pPr fontAlgn="base"/>
            <a:r>
              <a:rPr lang="fr-FR" dirty="0"/>
              <a:t>Typographie</a:t>
            </a:r>
          </a:p>
          <a:p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6A29DB-FDFA-4618-90AE-5A4B5BDE4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3182135"/>
            <a:ext cx="3766574" cy="26936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C302320-6675-4BEE-B410-C7F6C7BC9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381328"/>
            <a:ext cx="4953000" cy="229522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E77970B-FEFA-4E26-B745-A7740AD26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693" y="1690688"/>
            <a:ext cx="2625131" cy="139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489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136</Words>
  <Application>Microsoft Office PowerPoint</Application>
  <PresentationFormat>Grand écran</PresentationFormat>
  <Paragraphs>59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Les TIC en entreprise</vt:lpstr>
      <vt:lpstr>Sommaire</vt:lpstr>
      <vt:lpstr>Introduction</vt:lpstr>
      <vt:lpstr>Choix du sujet</vt:lpstr>
      <vt:lpstr>Protocole de recherche</vt:lpstr>
      <vt:lpstr>Choix du CMS</vt:lpstr>
      <vt:lpstr>Réalisation technique</vt:lpstr>
      <vt:lpstr>Architecture du site</vt:lpstr>
      <vt:lpstr>Charte graphique</vt:lpstr>
      <vt:lpstr>Charte éditoriale</vt:lpstr>
      <vt:lpstr>Organisation</vt:lpstr>
      <vt:lpstr>Démonstration du site</vt:lpstr>
      <vt:lpstr>Bilan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Arsène Lapostolet</dc:creator>
  <cp:lastModifiedBy>Arsène Lapostolet</cp:lastModifiedBy>
  <cp:revision>15</cp:revision>
  <dcterms:created xsi:type="dcterms:W3CDTF">2017-12-05T09:33:39Z</dcterms:created>
  <dcterms:modified xsi:type="dcterms:W3CDTF">2017-12-12T11:13:40Z</dcterms:modified>
</cp:coreProperties>
</file>