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4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76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3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7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80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82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1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97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10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9A11-9A36-458E-9D28-4F983BA5572B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22B3-B0D3-4D8C-80A1-C41C81F42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82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3863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27957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4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125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125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8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9" y="365125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ATTENTION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faut en plus </a:t>
            </a:r>
            <a:r>
              <a:rPr lang="fr-FR" dirty="0" smtClean="0"/>
              <a:t>"</a:t>
            </a:r>
            <a:r>
              <a:rPr lang="fr-FR" dirty="0"/>
              <a:t>switcher de </a:t>
            </a:r>
            <a:r>
              <a:rPr lang="fr-FR" dirty="0" err="1"/>
              <a:t>workspace</a:t>
            </a:r>
            <a:r>
              <a:rPr lang="fr-FR" dirty="0"/>
              <a:t>" sur un répertoire du disque Z pour ne </a:t>
            </a:r>
            <a:r>
              <a:rPr lang="fr-FR" dirty="0" smtClean="0"/>
              <a:t>pas perdre votre travail.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548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ATTENTION :</vt:lpstr>
    </vt:vector>
  </TitlesOfParts>
  <Company>IUT PARIS DESCARTES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Corentin CLOAREC</dc:creator>
  <cp:lastModifiedBy>Véronique HEIWY</cp:lastModifiedBy>
  <cp:revision>3</cp:revision>
  <dcterms:created xsi:type="dcterms:W3CDTF">2016-03-22T14:05:59Z</dcterms:created>
  <dcterms:modified xsi:type="dcterms:W3CDTF">2016-03-23T08:51:58Z</dcterms:modified>
</cp:coreProperties>
</file>