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8837DE-527D-4E11-8385-5DCBEC8C0B05}" v="313" dt="2019-03-11T12:48:17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sene LAPOSTOLET" userId="634616d4-3508-4205-b077-4f2ae978c5ea" providerId="ADAL" clId="{747D7AAE-E5FA-4804-B917-A683BC3E8AAC}"/>
    <pc:docChg chg="undo custSel addSld modSld modMainMaster">
      <pc:chgData name="Arsene LAPOSTOLET" userId="634616d4-3508-4205-b077-4f2ae978c5ea" providerId="ADAL" clId="{747D7AAE-E5FA-4804-B917-A683BC3E8AAC}" dt="2019-03-11T15:10:20.069" v="1269" actId="1076"/>
      <pc:docMkLst>
        <pc:docMk/>
      </pc:docMkLst>
      <pc:sldChg chg="addSp delSp modSp">
        <pc:chgData name="Arsene LAPOSTOLET" userId="634616d4-3508-4205-b077-4f2ae978c5ea" providerId="ADAL" clId="{747D7AAE-E5FA-4804-B917-A683BC3E8AAC}" dt="2019-03-11T10:15:25.545" v="38" actId="478"/>
        <pc:sldMkLst>
          <pc:docMk/>
          <pc:sldMk cId="3784089036" sldId="256"/>
        </pc:sldMkLst>
        <pc:picChg chg="add del mod">
          <ac:chgData name="Arsene LAPOSTOLET" userId="634616d4-3508-4205-b077-4f2ae978c5ea" providerId="ADAL" clId="{747D7AAE-E5FA-4804-B917-A683BC3E8AAC}" dt="2019-03-11T10:10:06.793" v="12" actId="21"/>
          <ac:picMkLst>
            <pc:docMk/>
            <pc:sldMk cId="3784089036" sldId="256"/>
            <ac:picMk id="5" creationId="{988AA382-062E-4250-B539-B4F003AC3634}"/>
          </ac:picMkLst>
        </pc:picChg>
        <pc:picChg chg="add mod">
          <ac:chgData name="Arsene LAPOSTOLET" userId="634616d4-3508-4205-b077-4f2ae978c5ea" providerId="ADAL" clId="{747D7AAE-E5FA-4804-B917-A683BC3E8AAC}" dt="2019-03-11T10:14:00.281" v="21" actId="1076"/>
          <ac:picMkLst>
            <pc:docMk/>
            <pc:sldMk cId="3784089036" sldId="256"/>
            <ac:picMk id="7" creationId="{8B6359EC-3060-4556-963B-DC8684B3AD05}"/>
          </ac:picMkLst>
        </pc:picChg>
        <pc:picChg chg="add del mod ord">
          <ac:chgData name="Arsene LAPOSTOLET" userId="634616d4-3508-4205-b077-4f2ae978c5ea" providerId="ADAL" clId="{747D7AAE-E5FA-4804-B917-A683BC3E8AAC}" dt="2019-03-11T10:15:25.545" v="38" actId="478"/>
          <ac:picMkLst>
            <pc:docMk/>
            <pc:sldMk cId="3784089036" sldId="256"/>
            <ac:picMk id="9" creationId="{D0A32FE7-D3D6-4E1F-863E-91F93A967E5C}"/>
          </ac:picMkLst>
        </pc:picChg>
      </pc:sldChg>
      <pc:sldChg chg="addSp delSp modSp new add">
        <pc:chgData name="Arsene LAPOSTOLET" userId="634616d4-3508-4205-b077-4f2ae978c5ea" providerId="ADAL" clId="{747D7AAE-E5FA-4804-B917-A683BC3E8AAC}" dt="2019-03-11T12:21:49.555" v="773" actId="1037"/>
        <pc:sldMkLst>
          <pc:docMk/>
          <pc:sldMk cId="1875708572" sldId="257"/>
        </pc:sldMkLst>
        <pc:spChg chg="mod">
          <ac:chgData name="Arsene LAPOSTOLET" userId="634616d4-3508-4205-b077-4f2ae978c5ea" providerId="ADAL" clId="{747D7AAE-E5FA-4804-B917-A683BC3E8AAC}" dt="2019-03-11T12:21:49.555" v="773" actId="1037"/>
          <ac:spMkLst>
            <pc:docMk/>
            <pc:sldMk cId="1875708572" sldId="257"/>
            <ac:spMk id="2" creationId="{6F1437C1-3D22-4093-A421-CA1F3EE0E6FD}"/>
          </ac:spMkLst>
        </pc:spChg>
        <pc:spChg chg="add mod">
          <ac:chgData name="Arsene LAPOSTOLET" userId="634616d4-3508-4205-b077-4f2ae978c5ea" providerId="ADAL" clId="{747D7AAE-E5FA-4804-B917-A683BC3E8AAC}" dt="2019-03-11T12:21:49.555" v="773" actId="1037"/>
          <ac:spMkLst>
            <pc:docMk/>
            <pc:sldMk cId="1875708572" sldId="257"/>
            <ac:spMk id="3" creationId="{1899A61D-DCC5-41ED-9FF0-0F374F4C9D5A}"/>
          </ac:spMkLst>
        </pc:spChg>
        <pc:spChg chg="del">
          <ac:chgData name="Arsene LAPOSTOLET" userId="634616d4-3508-4205-b077-4f2ae978c5ea" providerId="ADAL" clId="{747D7AAE-E5FA-4804-B917-A683BC3E8AAC}" dt="2019-03-11T10:16:40.121" v="39"/>
          <ac:spMkLst>
            <pc:docMk/>
            <pc:sldMk cId="1875708572" sldId="257"/>
            <ac:spMk id="3" creationId="{E0CE1996-C01F-4443-9818-381271774AAF}"/>
          </ac:spMkLst>
        </pc:spChg>
        <pc:spChg chg="add mod">
          <ac:chgData name="Arsene LAPOSTOLET" userId="634616d4-3508-4205-b077-4f2ae978c5ea" providerId="ADAL" clId="{747D7AAE-E5FA-4804-B917-A683BC3E8AAC}" dt="2019-03-11T12:21:49.555" v="773" actId="1037"/>
          <ac:spMkLst>
            <pc:docMk/>
            <pc:sldMk cId="1875708572" sldId="257"/>
            <ac:spMk id="4" creationId="{73FC9BAC-FA66-4B15-B24A-092981151E68}"/>
          </ac:spMkLst>
        </pc:spChg>
        <pc:picChg chg="add del mod">
          <ac:chgData name="Arsene LAPOSTOLET" userId="634616d4-3508-4205-b077-4f2ae978c5ea" providerId="ADAL" clId="{747D7AAE-E5FA-4804-B917-A683BC3E8AAC}" dt="2019-03-11T10:10:20.356" v="17" actId="478"/>
          <ac:picMkLst>
            <pc:docMk/>
            <pc:sldMk cId="1875708572" sldId="257"/>
            <ac:picMk id="4" creationId="{1ED4CF54-8BB7-4ED2-9814-62F91DF21567}"/>
          </ac:picMkLst>
        </pc:picChg>
        <pc:picChg chg="add mod modCrop">
          <ac:chgData name="Arsene LAPOSTOLET" userId="634616d4-3508-4205-b077-4f2ae978c5ea" providerId="ADAL" clId="{747D7AAE-E5FA-4804-B917-A683BC3E8AAC}" dt="2019-03-11T12:21:36.125" v="736" actId="732"/>
          <ac:picMkLst>
            <pc:docMk/>
            <pc:sldMk cId="1875708572" sldId="257"/>
            <ac:picMk id="6" creationId="{BC8D22AA-BF74-4DA4-A740-A17B0FAC7B20}"/>
          </ac:picMkLst>
        </pc:picChg>
        <pc:picChg chg="add del mod">
          <ac:chgData name="Arsene LAPOSTOLET" userId="634616d4-3508-4205-b077-4f2ae978c5ea" providerId="ADAL" clId="{747D7AAE-E5FA-4804-B917-A683BC3E8AAC}" dt="2019-03-11T10:23:54.866" v="219"/>
          <ac:picMkLst>
            <pc:docMk/>
            <pc:sldMk cId="1875708572" sldId="257"/>
            <ac:picMk id="7" creationId="{87803A0E-5D87-49BB-B7A5-218BF0630AF1}"/>
          </ac:picMkLst>
        </pc:picChg>
        <pc:picChg chg="add mod">
          <ac:chgData name="Arsene LAPOSTOLET" userId="634616d4-3508-4205-b077-4f2ae978c5ea" providerId="ADAL" clId="{747D7AAE-E5FA-4804-B917-A683BC3E8AAC}" dt="2019-03-11T12:21:49.555" v="773" actId="1037"/>
          <ac:picMkLst>
            <pc:docMk/>
            <pc:sldMk cId="1875708572" sldId="257"/>
            <ac:picMk id="8" creationId="{4A84186E-9B9F-4A3C-AD18-B469B1EB9197}"/>
          </ac:picMkLst>
        </pc:picChg>
        <pc:picChg chg="add mod">
          <ac:chgData name="Arsene LAPOSTOLET" userId="634616d4-3508-4205-b077-4f2ae978c5ea" providerId="ADAL" clId="{747D7AAE-E5FA-4804-B917-A683BC3E8AAC}" dt="2019-03-11T12:21:49.555" v="773" actId="1037"/>
          <ac:picMkLst>
            <pc:docMk/>
            <pc:sldMk cId="1875708572" sldId="257"/>
            <ac:picMk id="10" creationId="{D1DE14E2-5AE1-43E8-B977-4AD35B205B65}"/>
          </ac:picMkLst>
        </pc:picChg>
        <pc:picChg chg="add mod">
          <ac:chgData name="Arsene LAPOSTOLET" userId="634616d4-3508-4205-b077-4f2ae978c5ea" providerId="ADAL" clId="{747D7AAE-E5FA-4804-B917-A683BC3E8AAC}" dt="2019-03-11T12:21:49.555" v="773" actId="1037"/>
          <ac:picMkLst>
            <pc:docMk/>
            <pc:sldMk cId="1875708572" sldId="257"/>
            <ac:picMk id="12" creationId="{C8C47BD8-004A-47F5-A8FB-6E71FBC5DDEE}"/>
          </ac:picMkLst>
        </pc:picChg>
        <pc:picChg chg="add mod">
          <ac:chgData name="Arsene LAPOSTOLET" userId="634616d4-3508-4205-b077-4f2ae978c5ea" providerId="ADAL" clId="{747D7AAE-E5FA-4804-B917-A683BC3E8AAC}" dt="2019-03-11T12:21:49.555" v="773" actId="1037"/>
          <ac:picMkLst>
            <pc:docMk/>
            <pc:sldMk cId="1875708572" sldId="257"/>
            <ac:picMk id="14" creationId="{E082FEF5-CD2D-4405-A532-0B19C1DC73C9}"/>
          </ac:picMkLst>
        </pc:picChg>
      </pc:sldChg>
      <pc:sldChg chg="addSp delSp modSp new add">
        <pc:chgData name="Arsene LAPOSTOLET" userId="634616d4-3508-4205-b077-4f2ae978c5ea" providerId="ADAL" clId="{747D7AAE-E5FA-4804-B917-A683BC3E8AAC}" dt="2019-03-11T14:19:30.906" v="1164" actId="20577"/>
        <pc:sldMkLst>
          <pc:docMk/>
          <pc:sldMk cId="1071786118" sldId="258"/>
        </pc:sldMkLst>
        <pc:spChg chg="del mod">
          <ac:chgData name="Arsene LAPOSTOLET" userId="634616d4-3508-4205-b077-4f2ae978c5ea" providerId="ADAL" clId="{747D7AAE-E5FA-4804-B917-A683BC3E8AAC}" dt="2019-03-11T12:22:33.324" v="808" actId="478"/>
          <ac:spMkLst>
            <pc:docMk/>
            <pc:sldMk cId="1071786118" sldId="258"/>
            <ac:spMk id="2" creationId="{26C45B41-9F13-42CA-B72B-072D365368EE}"/>
          </ac:spMkLst>
        </pc:spChg>
        <pc:spChg chg="del">
          <ac:chgData name="Arsene LAPOSTOLET" userId="634616d4-3508-4205-b077-4f2ae978c5ea" providerId="ADAL" clId="{747D7AAE-E5FA-4804-B917-A683BC3E8AAC}" dt="2019-03-11T12:08:04.043" v="380"/>
          <ac:spMkLst>
            <pc:docMk/>
            <pc:sldMk cId="1071786118" sldId="258"/>
            <ac:spMk id="3" creationId="{14C82884-A7E2-4CAE-A7AB-6AAF49C673B3}"/>
          </ac:spMkLst>
        </pc:spChg>
        <pc:spChg chg="add mod">
          <ac:chgData name="Arsene LAPOSTOLET" userId="634616d4-3508-4205-b077-4f2ae978c5ea" providerId="ADAL" clId="{747D7AAE-E5FA-4804-B917-A683BC3E8AAC}" dt="2019-03-11T12:22:30.091" v="807" actId="1037"/>
          <ac:spMkLst>
            <pc:docMk/>
            <pc:sldMk cId="1071786118" sldId="258"/>
            <ac:spMk id="6" creationId="{27CD11EC-2DA2-4440-92CE-5C6FAEE1CC19}"/>
          </ac:spMkLst>
        </pc:spChg>
        <pc:spChg chg="add mod">
          <ac:chgData name="Arsene LAPOSTOLET" userId="634616d4-3508-4205-b077-4f2ae978c5ea" providerId="ADAL" clId="{747D7AAE-E5FA-4804-B917-A683BC3E8AAC}" dt="2019-03-11T12:22:30.091" v="807" actId="1037"/>
          <ac:spMkLst>
            <pc:docMk/>
            <pc:sldMk cId="1071786118" sldId="258"/>
            <ac:spMk id="7" creationId="{E184EDC7-F88A-4E79-BA0B-BF00F80DBE0F}"/>
          </ac:spMkLst>
        </pc:spChg>
        <pc:spChg chg="add mod">
          <ac:chgData name="Arsene LAPOSTOLET" userId="634616d4-3508-4205-b077-4f2ae978c5ea" providerId="ADAL" clId="{747D7AAE-E5FA-4804-B917-A683BC3E8AAC}" dt="2019-03-11T12:22:30.091" v="807" actId="1037"/>
          <ac:spMkLst>
            <pc:docMk/>
            <pc:sldMk cId="1071786118" sldId="258"/>
            <ac:spMk id="9" creationId="{84FE0FA8-D846-434B-A37E-7981963C017F}"/>
          </ac:spMkLst>
        </pc:spChg>
        <pc:spChg chg="add mod">
          <ac:chgData name="Arsene LAPOSTOLET" userId="634616d4-3508-4205-b077-4f2ae978c5ea" providerId="ADAL" clId="{747D7AAE-E5FA-4804-B917-A683BC3E8AAC}" dt="2019-03-11T12:22:30.091" v="807" actId="1037"/>
          <ac:spMkLst>
            <pc:docMk/>
            <pc:sldMk cId="1071786118" sldId="258"/>
            <ac:spMk id="13" creationId="{2DBEFB2E-8986-4FDF-8C5C-C8CDC6D55FEA}"/>
          </ac:spMkLst>
        </pc:spChg>
        <pc:spChg chg="add mod">
          <ac:chgData name="Arsene LAPOSTOLET" userId="634616d4-3508-4205-b077-4f2ae978c5ea" providerId="ADAL" clId="{747D7AAE-E5FA-4804-B917-A683BC3E8AAC}" dt="2019-03-11T12:22:30.091" v="807" actId="1037"/>
          <ac:spMkLst>
            <pc:docMk/>
            <pc:sldMk cId="1071786118" sldId="258"/>
            <ac:spMk id="16" creationId="{B5DBA2BF-7017-41D5-A27F-34A69221CEE9}"/>
          </ac:spMkLst>
        </pc:spChg>
        <pc:spChg chg="add mod">
          <ac:chgData name="Arsene LAPOSTOLET" userId="634616d4-3508-4205-b077-4f2ae978c5ea" providerId="ADAL" clId="{747D7AAE-E5FA-4804-B917-A683BC3E8AAC}" dt="2019-03-11T14:19:30.906" v="1164" actId="20577"/>
          <ac:spMkLst>
            <pc:docMk/>
            <pc:sldMk cId="1071786118" sldId="258"/>
            <ac:spMk id="17" creationId="{047E2339-C043-449F-8AB3-59E3A926369B}"/>
          </ac:spMkLst>
        </pc:spChg>
        <pc:picChg chg="add del">
          <ac:chgData name="Arsene LAPOSTOLET" userId="634616d4-3508-4205-b077-4f2ae978c5ea" providerId="ADAL" clId="{747D7AAE-E5FA-4804-B917-A683BC3E8AAC}" dt="2019-03-11T12:21:58.305" v="775" actId="478"/>
          <ac:picMkLst>
            <pc:docMk/>
            <pc:sldMk cId="1071786118" sldId="258"/>
            <ac:picMk id="4" creationId="{7FEF7414-A673-4B30-879F-66C29CA8302E}"/>
          </ac:picMkLst>
        </pc:picChg>
        <pc:picChg chg="add mod">
          <ac:chgData name="Arsene LAPOSTOLET" userId="634616d4-3508-4205-b077-4f2ae978c5ea" providerId="ADAL" clId="{747D7AAE-E5FA-4804-B917-A683BC3E8AAC}" dt="2019-03-11T12:22:30.091" v="807" actId="1037"/>
          <ac:picMkLst>
            <pc:docMk/>
            <pc:sldMk cId="1071786118" sldId="258"/>
            <ac:picMk id="5" creationId="{11A132C1-F7CA-46E8-9341-5E80A945F684}"/>
          </ac:picMkLst>
        </pc:picChg>
        <pc:picChg chg="add del">
          <ac:chgData name="Arsene LAPOSTOLET" userId="634616d4-3508-4205-b077-4f2ae978c5ea" providerId="ADAL" clId="{747D7AAE-E5FA-4804-B917-A683BC3E8AAC}" dt="2019-03-11T10:28:32.437" v="340"/>
          <ac:picMkLst>
            <pc:docMk/>
            <pc:sldMk cId="1071786118" sldId="258"/>
            <ac:picMk id="8" creationId="{E02927A5-5D34-4FD5-92DF-F654F393E00F}"/>
          </ac:picMkLst>
        </pc:picChg>
        <pc:picChg chg="add mod">
          <ac:chgData name="Arsene LAPOSTOLET" userId="634616d4-3508-4205-b077-4f2ae978c5ea" providerId="ADAL" clId="{747D7AAE-E5FA-4804-B917-A683BC3E8AAC}" dt="2019-03-11T12:22:30.091" v="807" actId="1037"/>
          <ac:picMkLst>
            <pc:docMk/>
            <pc:sldMk cId="1071786118" sldId="258"/>
            <ac:picMk id="10" creationId="{5DD4B63B-DBB6-45FF-B32B-F2500C4223BE}"/>
          </ac:picMkLst>
        </pc:picChg>
        <pc:picChg chg="add mod">
          <ac:chgData name="Arsene LAPOSTOLET" userId="634616d4-3508-4205-b077-4f2ae978c5ea" providerId="ADAL" clId="{747D7AAE-E5FA-4804-B917-A683BC3E8AAC}" dt="2019-03-11T12:22:30.091" v="807" actId="1037"/>
          <ac:picMkLst>
            <pc:docMk/>
            <pc:sldMk cId="1071786118" sldId="258"/>
            <ac:picMk id="12" creationId="{0E2B196C-CA52-4C31-96AB-7D9660F58F97}"/>
          </ac:picMkLst>
        </pc:picChg>
        <pc:picChg chg="add mod">
          <ac:chgData name="Arsene LAPOSTOLET" userId="634616d4-3508-4205-b077-4f2ae978c5ea" providerId="ADAL" clId="{747D7AAE-E5FA-4804-B917-A683BC3E8AAC}" dt="2019-03-11T12:22:30.091" v="807" actId="1037"/>
          <ac:picMkLst>
            <pc:docMk/>
            <pc:sldMk cId="1071786118" sldId="258"/>
            <ac:picMk id="15" creationId="{D1573E6E-A8D0-4591-A401-1AB5026C9FA6}"/>
          </ac:picMkLst>
        </pc:picChg>
        <pc:picChg chg="add mod">
          <ac:chgData name="Arsene LAPOSTOLET" userId="634616d4-3508-4205-b077-4f2ae978c5ea" providerId="ADAL" clId="{747D7AAE-E5FA-4804-B917-A683BC3E8AAC}" dt="2019-03-11T12:22:30.091" v="807" actId="1037"/>
          <ac:picMkLst>
            <pc:docMk/>
            <pc:sldMk cId="1071786118" sldId="258"/>
            <ac:picMk id="19" creationId="{9520FCD8-2345-48B5-914A-4D21451CF81F}"/>
          </ac:picMkLst>
        </pc:picChg>
        <pc:picChg chg="add mod">
          <ac:chgData name="Arsene LAPOSTOLET" userId="634616d4-3508-4205-b077-4f2ae978c5ea" providerId="ADAL" clId="{747D7AAE-E5FA-4804-B917-A683BC3E8AAC}" dt="2019-03-11T12:22:30.091" v="807" actId="1037"/>
          <ac:picMkLst>
            <pc:docMk/>
            <pc:sldMk cId="1071786118" sldId="258"/>
            <ac:picMk id="21" creationId="{4580DC23-3146-43F1-A07D-03FB5D765EFA}"/>
          </ac:picMkLst>
        </pc:picChg>
        <pc:picChg chg="add ord">
          <ac:chgData name="Arsene LAPOSTOLET" userId="634616d4-3508-4205-b077-4f2ae978c5ea" providerId="ADAL" clId="{747D7AAE-E5FA-4804-B917-A683BC3E8AAC}" dt="2019-03-11T12:22:19.375" v="784" actId="167"/>
          <ac:picMkLst>
            <pc:docMk/>
            <pc:sldMk cId="1071786118" sldId="258"/>
            <ac:picMk id="22" creationId="{31A7B167-DE96-4C36-A310-73CC788D5DF1}"/>
          </ac:picMkLst>
        </pc:picChg>
      </pc:sldChg>
      <pc:sldChg chg="addSp delSp modSp new add">
        <pc:chgData name="Arsene LAPOSTOLET" userId="634616d4-3508-4205-b077-4f2ae978c5ea" providerId="ADAL" clId="{747D7AAE-E5FA-4804-B917-A683BC3E8AAC}" dt="2019-03-11T12:22:46.895" v="839" actId="478"/>
        <pc:sldMkLst>
          <pc:docMk/>
          <pc:sldMk cId="2344912534" sldId="259"/>
        </pc:sldMkLst>
        <pc:spChg chg="del mod">
          <ac:chgData name="Arsene LAPOSTOLET" userId="634616d4-3508-4205-b077-4f2ae978c5ea" providerId="ADAL" clId="{747D7AAE-E5FA-4804-B917-A683BC3E8AAC}" dt="2019-03-11T12:22:46.895" v="839" actId="478"/>
          <ac:spMkLst>
            <pc:docMk/>
            <pc:sldMk cId="2344912534" sldId="259"/>
            <ac:spMk id="2" creationId="{A64D7B1A-4046-4C5C-A85B-9A565676DB1B}"/>
          </ac:spMkLst>
        </pc:spChg>
        <pc:spChg chg="add del">
          <ac:chgData name="Arsene LAPOSTOLET" userId="634616d4-3508-4205-b077-4f2ae978c5ea" providerId="ADAL" clId="{747D7AAE-E5FA-4804-B917-A683BC3E8AAC}" dt="2019-03-11T12:18:37.001" v="670"/>
          <ac:spMkLst>
            <pc:docMk/>
            <pc:sldMk cId="2344912534" sldId="259"/>
            <ac:spMk id="3" creationId="{EB501E92-C3A9-498D-9A1A-1DFF3D1F96F9}"/>
          </ac:spMkLst>
        </pc:spChg>
        <pc:spChg chg="add mod">
          <ac:chgData name="Arsene LAPOSTOLET" userId="634616d4-3508-4205-b077-4f2ae978c5ea" providerId="ADAL" clId="{747D7AAE-E5FA-4804-B917-A683BC3E8AAC}" dt="2019-03-11T12:22:42.162" v="838" actId="1035"/>
          <ac:spMkLst>
            <pc:docMk/>
            <pc:sldMk cId="2344912534" sldId="259"/>
            <ac:spMk id="6" creationId="{E1BDA95D-43DC-4C9F-BD14-A1E960BEE4FE}"/>
          </ac:spMkLst>
        </pc:spChg>
        <pc:spChg chg="add del">
          <ac:chgData name="Arsene LAPOSTOLET" userId="634616d4-3508-4205-b077-4f2ae978c5ea" providerId="ADAL" clId="{747D7AAE-E5FA-4804-B917-A683BC3E8AAC}" dt="2019-03-11T12:14:59.605" v="614"/>
          <ac:spMkLst>
            <pc:docMk/>
            <pc:sldMk cId="2344912534" sldId="259"/>
            <ac:spMk id="9" creationId="{C54C5C70-DF33-49BC-B21F-2D9ED6E51E4F}"/>
          </ac:spMkLst>
        </pc:spChg>
        <pc:spChg chg="add mod">
          <ac:chgData name="Arsene LAPOSTOLET" userId="634616d4-3508-4205-b077-4f2ae978c5ea" providerId="ADAL" clId="{747D7AAE-E5FA-4804-B917-A683BC3E8AAC}" dt="2019-03-11T12:22:42.162" v="838" actId="1035"/>
          <ac:spMkLst>
            <pc:docMk/>
            <pc:sldMk cId="2344912534" sldId="259"/>
            <ac:spMk id="10" creationId="{1E5FA67A-8C81-42FF-A14C-76F39E4E2002}"/>
          </ac:spMkLst>
        </pc:spChg>
        <pc:spChg chg="add mod">
          <ac:chgData name="Arsene LAPOSTOLET" userId="634616d4-3508-4205-b077-4f2ae978c5ea" providerId="ADAL" clId="{747D7AAE-E5FA-4804-B917-A683BC3E8AAC}" dt="2019-03-11T12:22:42.162" v="838" actId="1035"/>
          <ac:spMkLst>
            <pc:docMk/>
            <pc:sldMk cId="2344912534" sldId="259"/>
            <ac:spMk id="17" creationId="{1914AE45-5F4B-46B7-A962-767AA119699F}"/>
          </ac:spMkLst>
        </pc:spChg>
        <pc:picChg chg="add del">
          <ac:chgData name="Arsene LAPOSTOLET" userId="634616d4-3508-4205-b077-4f2ae978c5ea" providerId="ADAL" clId="{747D7AAE-E5FA-4804-B917-A683BC3E8AAC}" dt="2019-03-11T12:21:59.716" v="776" actId="478"/>
          <ac:picMkLst>
            <pc:docMk/>
            <pc:sldMk cId="2344912534" sldId="259"/>
            <ac:picMk id="4" creationId="{4811F6B9-5C28-4788-BBD3-D0C66844EE71}"/>
          </ac:picMkLst>
        </pc:picChg>
        <pc:picChg chg="add mod">
          <ac:chgData name="Arsene LAPOSTOLET" userId="634616d4-3508-4205-b077-4f2ae978c5ea" providerId="ADAL" clId="{747D7AAE-E5FA-4804-B917-A683BC3E8AAC}" dt="2019-03-11T12:22:42.162" v="838" actId="1035"/>
          <ac:picMkLst>
            <pc:docMk/>
            <pc:sldMk cId="2344912534" sldId="259"/>
            <ac:picMk id="5" creationId="{9C3BA49E-B5C2-4A50-9954-38A7DC926CAF}"/>
          </ac:picMkLst>
        </pc:picChg>
        <pc:picChg chg="add del">
          <ac:chgData name="Arsene LAPOSTOLET" userId="634616d4-3508-4205-b077-4f2ae978c5ea" providerId="ADAL" clId="{747D7AAE-E5FA-4804-B917-A683BC3E8AAC}" dt="2019-03-11T12:14:59.605" v="614"/>
          <ac:picMkLst>
            <pc:docMk/>
            <pc:sldMk cId="2344912534" sldId="259"/>
            <ac:picMk id="7" creationId="{A5019BA8-DBF5-4217-AC44-ECD29F9A2909}"/>
          </ac:picMkLst>
        </pc:picChg>
        <pc:picChg chg="add del">
          <ac:chgData name="Arsene LAPOSTOLET" userId="634616d4-3508-4205-b077-4f2ae978c5ea" providerId="ADAL" clId="{747D7AAE-E5FA-4804-B917-A683BC3E8AAC}" dt="2019-03-11T12:14:59.605" v="614"/>
          <ac:picMkLst>
            <pc:docMk/>
            <pc:sldMk cId="2344912534" sldId="259"/>
            <ac:picMk id="8" creationId="{5680544B-70E5-4454-9D02-5428272A52B8}"/>
          </ac:picMkLst>
        </pc:picChg>
        <pc:picChg chg="add del mod">
          <ac:chgData name="Arsene LAPOSTOLET" userId="634616d4-3508-4205-b077-4f2ae978c5ea" providerId="ADAL" clId="{747D7AAE-E5FA-4804-B917-A683BC3E8AAC}" dt="2019-03-11T12:18:34.624" v="669"/>
          <ac:picMkLst>
            <pc:docMk/>
            <pc:sldMk cId="2344912534" sldId="259"/>
            <ac:picMk id="12" creationId="{1B97E9F2-8D1A-4FFD-A5A0-C835920C6F6F}"/>
          </ac:picMkLst>
        </pc:picChg>
        <pc:picChg chg="add mod">
          <ac:chgData name="Arsene LAPOSTOLET" userId="634616d4-3508-4205-b077-4f2ae978c5ea" providerId="ADAL" clId="{747D7AAE-E5FA-4804-B917-A683BC3E8AAC}" dt="2019-03-11T12:22:42.162" v="838" actId="1035"/>
          <ac:picMkLst>
            <pc:docMk/>
            <pc:sldMk cId="2344912534" sldId="259"/>
            <ac:picMk id="14" creationId="{B7FC6452-65B8-401C-9159-0D26D52F2701}"/>
          </ac:picMkLst>
        </pc:picChg>
        <pc:picChg chg="add mod">
          <ac:chgData name="Arsene LAPOSTOLET" userId="634616d4-3508-4205-b077-4f2ae978c5ea" providerId="ADAL" clId="{747D7AAE-E5FA-4804-B917-A683BC3E8AAC}" dt="2019-03-11T12:22:42.162" v="838" actId="1035"/>
          <ac:picMkLst>
            <pc:docMk/>
            <pc:sldMk cId="2344912534" sldId="259"/>
            <ac:picMk id="16" creationId="{9075DB85-00E0-4CC9-B44A-7E0A496E0254}"/>
          </ac:picMkLst>
        </pc:picChg>
        <pc:picChg chg="add mod">
          <ac:chgData name="Arsene LAPOSTOLET" userId="634616d4-3508-4205-b077-4f2ae978c5ea" providerId="ADAL" clId="{747D7AAE-E5FA-4804-B917-A683BC3E8AAC}" dt="2019-03-11T12:22:42.162" v="838" actId="1035"/>
          <ac:picMkLst>
            <pc:docMk/>
            <pc:sldMk cId="2344912534" sldId="259"/>
            <ac:picMk id="19" creationId="{0BAFE735-C553-48E2-9250-7278CFC883DE}"/>
          </ac:picMkLst>
        </pc:picChg>
        <pc:picChg chg="add ord">
          <ac:chgData name="Arsene LAPOSTOLET" userId="634616d4-3508-4205-b077-4f2ae978c5ea" providerId="ADAL" clId="{747D7AAE-E5FA-4804-B917-A683BC3E8AAC}" dt="2019-03-11T12:22:16.064" v="783" actId="167"/>
          <ac:picMkLst>
            <pc:docMk/>
            <pc:sldMk cId="2344912534" sldId="259"/>
            <ac:picMk id="20" creationId="{B9557598-9F94-4E87-B8E3-04A83BC1E6B8}"/>
          </ac:picMkLst>
        </pc:picChg>
      </pc:sldChg>
      <pc:sldChg chg="addSp delSp modSp new add">
        <pc:chgData name="Arsene LAPOSTOLET" userId="634616d4-3508-4205-b077-4f2ae978c5ea" providerId="ADAL" clId="{747D7AAE-E5FA-4804-B917-A683BC3E8AAC}" dt="2019-03-11T12:49:17.559" v="1109" actId="478"/>
        <pc:sldMkLst>
          <pc:docMk/>
          <pc:sldMk cId="1773760207" sldId="260"/>
        </pc:sldMkLst>
        <pc:spChg chg="del">
          <ac:chgData name="Arsene LAPOSTOLET" userId="634616d4-3508-4205-b077-4f2ae978c5ea" providerId="ADAL" clId="{747D7AAE-E5FA-4804-B917-A683BC3E8AAC}" dt="2019-03-11T12:22:52.993" v="840" actId="478"/>
          <ac:spMkLst>
            <pc:docMk/>
            <pc:sldMk cId="1773760207" sldId="260"/>
            <ac:spMk id="2" creationId="{1388C0E8-21FC-4F69-BE9C-61073EE04211}"/>
          </ac:spMkLst>
        </pc:spChg>
        <pc:spChg chg="del">
          <ac:chgData name="Arsene LAPOSTOLET" userId="634616d4-3508-4205-b077-4f2ae978c5ea" providerId="ADAL" clId="{747D7AAE-E5FA-4804-B917-A683BC3E8AAC}" dt="2019-03-11T12:22:57.960" v="843" actId="478"/>
          <ac:spMkLst>
            <pc:docMk/>
            <pc:sldMk cId="1773760207" sldId="260"/>
            <ac:spMk id="3" creationId="{D5BCBBF6-2698-4C19-9B59-961C131E89AE}"/>
          </ac:spMkLst>
        </pc:spChg>
        <pc:spChg chg="add mod">
          <ac:chgData name="Arsene LAPOSTOLET" userId="634616d4-3508-4205-b077-4f2ae978c5ea" providerId="ADAL" clId="{747D7AAE-E5FA-4804-B917-A683BC3E8AAC}" dt="2019-03-11T12:23:58.934" v="909" actId="20577"/>
          <ac:spMkLst>
            <pc:docMk/>
            <pc:sldMk cId="1773760207" sldId="260"/>
            <ac:spMk id="6" creationId="{DD9F4C70-CD73-411D-B270-34927A003893}"/>
          </ac:spMkLst>
        </pc:spChg>
        <pc:spChg chg="add mod">
          <ac:chgData name="Arsene LAPOSTOLET" userId="634616d4-3508-4205-b077-4f2ae978c5ea" providerId="ADAL" clId="{747D7AAE-E5FA-4804-B917-A683BC3E8AAC}" dt="2019-03-11T12:24:34.353" v="947" actId="20577"/>
          <ac:spMkLst>
            <pc:docMk/>
            <pc:sldMk cId="1773760207" sldId="260"/>
            <ac:spMk id="8" creationId="{6CA02F87-2634-496F-AEC4-46552F756C4E}"/>
          </ac:spMkLst>
        </pc:spChg>
        <pc:spChg chg="add mod">
          <ac:chgData name="Arsene LAPOSTOLET" userId="634616d4-3508-4205-b077-4f2ae978c5ea" providerId="ADAL" clId="{747D7AAE-E5FA-4804-B917-A683BC3E8AAC}" dt="2019-03-11T12:35:14.519" v="990" actId="1076"/>
          <ac:spMkLst>
            <pc:docMk/>
            <pc:sldMk cId="1773760207" sldId="260"/>
            <ac:spMk id="9" creationId="{00E70A37-FD37-4D40-A2C6-A758D2E2427B}"/>
          </ac:spMkLst>
        </pc:spChg>
        <pc:spChg chg="add del mod">
          <ac:chgData name="Arsene LAPOSTOLET" userId="634616d4-3508-4205-b077-4f2ae978c5ea" providerId="ADAL" clId="{747D7AAE-E5FA-4804-B917-A683BC3E8AAC}" dt="2019-03-11T12:48:45.509" v="1104" actId="478"/>
          <ac:spMkLst>
            <pc:docMk/>
            <pc:sldMk cId="1773760207" sldId="260"/>
            <ac:spMk id="10" creationId="{290CB19D-72E4-403B-ADF1-5B3970D8EAB6}"/>
          </ac:spMkLst>
        </pc:spChg>
        <pc:spChg chg="add mod">
          <ac:chgData name="Arsene LAPOSTOLET" userId="634616d4-3508-4205-b077-4f2ae978c5ea" providerId="ADAL" clId="{747D7AAE-E5FA-4804-B917-A683BC3E8AAC}" dt="2019-03-11T12:35:58.275" v="1050" actId="20577"/>
          <ac:spMkLst>
            <pc:docMk/>
            <pc:sldMk cId="1773760207" sldId="260"/>
            <ac:spMk id="11" creationId="{73ECD047-08DC-44AE-B0D8-B2C19D2A100B}"/>
          </ac:spMkLst>
        </pc:spChg>
        <pc:spChg chg="add mod">
          <ac:chgData name="Arsene LAPOSTOLET" userId="634616d4-3508-4205-b077-4f2ae978c5ea" providerId="ADAL" clId="{747D7AAE-E5FA-4804-B917-A683BC3E8AAC}" dt="2019-03-11T12:36:20.369" v="1095" actId="20577"/>
          <ac:spMkLst>
            <pc:docMk/>
            <pc:sldMk cId="1773760207" sldId="260"/>
            <ac:spMk id="12" creationId="{64B92809-1BCB-4D04-B539-050276AEFA62}"/>
          </ac:spMkLst>
        </pc:spChg>
        <pc:spChg chg="del">
          <ac:chgData name="Arsene LAPOSTOLET" userId="634616d4-3508-4205-b077-4f2ae978c5ea" providerId="ADAL" clId="{747D7AAE-E5FA-4804-B917-A683BC3E8AAC}" dt="2019-03-11T12:48:50.060" v="1105" actId="478"/>
          <ac:spMkLst>
            <pc:docMk/>
            <pc:sldMk cId="1773760207" sldId="260"/>
            <ac:spMk id="15" creationId="{73ECD047-08DC-44AE-B0D8-B2C19D2A100B}"/>
          </ac:spMkLst>
        </pc:spChg>
        <pc:spChg chg="del mod">
          <ac:chgData name="Arsene LAPOSTOLET" userId="634616d4-3508-4205-b077-4f2ae978c5ea" providerId="ADAL" clId="{747D7AAE-E5FA-4804-B917-A683BC3E8AAC}" dt="2019-03-11T12:48:57.060" v="1108" actId="478"/>
          <ac:spMkLst>
            <pc:docMk/>
            <pc:sldMk cId="1773760207" sldId="260"/>
            <ac:spMk id="16" creationId="{64B92809-1BCB-4D04-B539-050276AEFA62}"/>
          </ac:spMkLst>
        </pc:spChg>
        <pc:picChg chg="add del mod">
          <ac:chgData name="Arsene LAPOSTOLET" userId="634616d4-3508-4205-b077-4f2ae978c5ea" providerId="ADAL" clId="{747D7AAE-E5FA-4804-B917-A683BC3E8AAC}" dt="2019-03-11T12:49:17.559" v="1109" actId="478"/>
          <ac:picMkLst>
            <pc:docMk/>
            <pc:sldMk cId="1773760207" sldId="260"/>
            <ac:picMk id="3" creationId="{303CFF94-FF5E-4FF8-840E-059DA7C84FCC}"/>
          </ac:picMkLst>
        </pc:picChg>
        <pc:picChg chg="add del">
          <ac:chgData name="Arsene LAPOSTOLET" userId="634616d4-3508-4205-b077-4f2ae978c5ea" providerId="ADAL" clId="{747D7AAE-E5FA-4804-B917-A683BC3E8AAC}" dt="2019-03-11T12:22:01.088" v="777" actId="478"/>
          <ac:picMkLst>
            <pc:docMk/>
            <pc:sldMk cId="1773760207" sldId="260"/>
            <ac:picMk id="4" creationId="{CC5DC8C5-6C56-432C-9F4B-D3E9C9C1E601}"/>
          </ac:picMkLst>
        </pc:picChg>
        <pc:picChg chg="add mod">
          <ac:chgData name="Arsene LAPOSTOLET" userId="634616d4-3508-4205-b077-4f2ae978c5ea" providerId="ADAL" clId="{747D7AAE-E5FA-4804-B917-A683BC3E8AAC}" dt="2019-03-11T12:48:53.245" v="1107" actId="1076"/>
          <ac:picMkLst>
            <pc:docMk/>
            <pc:sldMk cId="1773760207" sldId="260"/>
            <ac:picMk id="5" creationId="{F037B683-0129-4D5A-8FEB-1084D2001808}"/>
          </ac:picMkLst>
        </pc:picChg>
        <pc:picChg chg="add del ord">
          <ac:chgData name="Arsene LAPOSTOLET" userId="634616d4-3508-4205-b077-4f2ae978c5ea" providerId="ADAL" clId="{747D7AAE-E5FA-4804-B917-A683BC3E8AAC}" dt="2019-03-11T12:22:55.205" v="842" actId="478"/>
          <ac:picMkLst>
            <pc:docMk/>
            <pc:sldMk cId="1773760207" sldId="260"/>
            <ac:picMk id="7" creationId="{F95DADFB-2F60-4BD6-967A-88F98F35109E}"/>
          </ac:picMkLst>
        </pc:picChg>
        <pc:picChg chg="add del mod">
          <ac:chgData name="Arsene LAPOSTOLET" userId="634616d4-3508-4205-b077-4f2ae978c5ea" providerId="ADAL" clId="{747D7AAE-E5FA-4804-B917-A683BC3E8AAC}" dt="2019-03-11T12:49:17.559" v="1109" actId="478"/>
          <ac:picMkLst>
            <pc:docMk/>
            <pc:sldMk cId="1773760207" sldId="260"/>
            <ac:picMk id="13" creationId="{444408B0-8193-48BB-B5EC-9FF3B5FD5F6B}"/>
          </ac:picMkLst>
        </pc:picChg>
      </pc:sldChg>
      <pc:sldChg chg="addSp modSp">
        <pc:chgData name="Arsene LAPOSTOLET" userId="634616d4-3508-4205-b077-4f2ae978c5ea" providerId="ADAL" clId="{747D7AAE-E5FA-4804-B917-A683BC3E8AAC}" dt="2019-03-11T12:50:45.366" v="1112" actId="1076"/>
        <pc:sldMkLst>
          <pc:docMk/>
          <pc:sldMk cId="1785624763" sldId="262"/>
        </pc:sldMkLst>
        <pc:picChg chg="add mod">
          <ac:chgData name="Arsene LAPOSTOLET" userId="634616d4-3508-4205-b077-4f2ae978c5ea" providerId="ADAL" clId="{747D7AAE-E5FA-4804-B917-A683BC3E8AAC}" dt="2019-03-11T12:50:45.366" v="1112" actId="1076"/>
          <ac:picMkLst>
            <pc:docMk/>
            <pc:sldMk cId="1785624763" sldId="262"/>
            <ac:picMk id="4" creationId="{A217394C-F437-4725-AA72-7E68E02BB2F3}"/>
          </ac:picMkLst>
        </pc:picChg>
      </pc:sldChg>
      <pc:sldChg chg="addSp delSp modSp new add">
        <pc:chgData name="Arsene LAPOSTOLET" userId="634616d4-3508-4205-b077-4f2ae978c5ea" providerId="ADAL" clId="{747D7AAE-E5FA-4804-B917-A683BC3E8AAC}" dt="2019-03-11T15:10:20.069" v="1269" actId="1076"/>
        <pc:sldMkLst>
          <pc:docMk/>
          <pc:sldMk cId="2807861448" sldId="263"/>
        </pc:sldMkLst>
        <pc:spChg chg="add mod">
          <ac:chgData name="Arsene LAPOSTOLET" userId="634616d4-3508-4205-b077-4f2ae978c5ea" providerId="ADAL" clId="{747D7AAE-E5FA-4804-B917-A683BC3E8AAC}" dt="2019-03-11T14:18:04.431" v="1134" actId="20577"/>
          <ac:spMkLst>
            <pc:docMk/>
            <pc:sldMk cId="2807861448" sldId="263"/>
            <ac:spMk id="6" creationId="{AA6B05B6-23B7-429C-A55C-8E76D9A9988A}"/>
          </ac:spMkLst>
        </pc:spChg>
        <pc:spChg chg="add del">
          <ac:chgData name="Arsene LAPOSTOLET" userId="634616d4-3508-4205-b077-4f2ae978c5ea" providerId="ADAL" clId="{747D7AAE-E5FA-4804-B917-A683BC3E8AAC}" dt="2019-03-11T14:18:07.406" v="1135" actId="478"/>
          <ac:spMkLst>
            <pc:docMk/>
            <pc:sldMk cId="2807861448" sldId="263"/>
            <ac:spMk id="7" creationId="{C75E57BA-D3A0-4CD3-B559-25B8F7B29C46}"/>
          </ac:spMkLst>
        </pc:spChg>
        <pc:spChg chg="add del">
          <ac:chgData name="Arsene LAPOSTOLET" userId="634616d4-3508-4205-b077-4f2ae978c5ea" providerId="ADAL" clId="{747D7AAE-E5FA-4804-B917-A683BC3E8AAC}" dt="2019-03-11T14:18:07.406" v="1135" actId="478"/>
          <ac:spMkLst>
            <pc:docMk/>
            <pc:sldMk cId="2807861448" sldId="263"/>
            <ac:spMk id="8" creationId="{4AB80BA0-1530-4A8B-AE84-D81C8DCAF901}"/>
          </ac:spMkLst>
        </pc:spChg>
        <pc:spChg chg="add mod">
          <ac:chgData name="Arsene LAPOSTOLET" userId="634616d4-3508-4205-b077-4f2ae978c5ea" providerId="ADAL" clId="{747D7AAE-E5FA-4804-B917-A683BC3E8AAC}" dt="2019-03-11T15:10:20.069" v="1269" actId="1076"/>
          <ac:spMkLst>
            <pc:docMk/>
            <pc:sldMk cId="2807861448" sldId="263"/>
            <ac:spMk id="8" creationId="{9E01AFCC-1575-4CCE-A198-D1788EB5DC23}"/>
          </ac:spMkLst>
        </pc:spChg>
        <pc:spChg chg="add">
          <ac:chgData name="Arsene LAPOSTOLET" userId="634616d4-3508-4205-b077-4f2ae978c5ea" providerId="ADAL" clId="{747D7AAE-E5FA-4804-B917-A683BC3E8AAC}" dt="2019-03-11T14:17:46.156" v="1115"/>
          <ac:spMkLst>
            <pc:docMk/>
            <pc:sldMk cId="2807861448" sldId="263"/>
            <ac:spMk id="9" creationId="{B72B1558-EA5F-447A-94E1-42DD8827A640}"/>
          </ac:spMkLst>
        </pc:spChg>
        <pc:picChg chg="add">
          <ac:chgData name="Arsene LAPOSTOLET" userId="634616d4-3508-4205-b077-4f2ae978c5ea" providerId="ADAL" clId="{747D7AAE-E5FA-4804-B917-A683BC3E8AAC}" dt="2019-03-11T14:17:46.156" v="1115"/>
          <ac:picMkLst>
            <pc:docMk/>
            <pc:sldMk cId="2807861448" sldId="263"/>
            <ac:picMk id="4" creationId="{767C26B1-30F4-4DC6-9D23-56441915D3F3}"/>
          </ac:picMkLst>
        </pc:picChg>
        <pc:picChg chg="add">
          <ac:chgData name="Arsene LAPOSTOLET" userId="634616d4-3508-4205-b077-4f2ae978c5ea" providerId="ADAL" clId="{747D7AAE-E5FA-4804-B917-A683BC3E8AAC}" dt="2019-03-11T14:17:46.156" v="1115"/>
          <ac:picMkLst>
            <pc:docMk/>
            <pc:sldMk cId="2807861448" sldId="263"/>
            <ac:picMk id="5" creationId="{30B1A483-0534-4E98-BE22-7DC7126AFF84}"/>
          </ac:picMkLst>
        </pc:picChg>
        <pc:picChg chg="add mod">
          <ac:chgData name="Arsene LAPOSTOLET" userId="634616d4-3508-4205-b077-4f2ae978c5ea" providerId="ADAL" clId="{747D7AAE-E5FA-4804-B917-A683BC3E8AAC}" dt="2019-03-11T15:03:07.926" v="1173" actId="14100"/>
          <ac:picMkLst>
            <pc:docMk/>
            <pc:sldMk cId="2807861448" sldId="263"/>
            <ac:picMk id="7" creationId="{3E455C4E-915F-4636-B19E-8D18C0A9DDD8}"/>
          </ac:picMkLst>
        </pc:picChg>
        <pc:picChg chg="add del">
          <ac:chgData name="Arsene LAPOSTOLET" userId="634616d4-3508-4205-b077-4f2ae978c5ea" providerId="ADAL" clId="{747D7AAE-E5FA-4804-B917-A683BC3E8AAC}" dt="2019-03-11T14:18:07.406" v="1135" actId="478"/>
          <ac:picMkLst>
            <pc:docMk/>
            <pc:sldMk cId="2807861448" sldId="263"/>
            <ac:picMk id="10" creationId="{CA5078DC-F110-494A-88C3-A149D4225CC1}"/>
          </ac:picMkLst>
        </pc:picChg>
        <pc:picChg chg="add del">
          <ac:chgData name="Arsene LAPOSTOLET" userId="634616d4-3508-4205-b077-4f2ae978c5ea" providerId="ADAL" clId="{747D7AAE-E5FA-4804-B917-A683BC3E8AAC}" dt="2019-03-11T14:18:07.406" v="1135" actId="478"/>
          <ac:picMkLst>
            <pc:docMk/>
            <pc:sldMk cId="2807861448" sldId="263"/>
            <ac:picMk id="11" creationId="{9D5F369C-050D-44B7-A766-A44E339622A7}"/>
          </ac:picMkLst>
        </pc:picChg>
        <pc:picChg chg="add del mod">
          <ac:chgData name="Arsene LAPOSTOLET" userId="634616d4-3508-4205-b077-4f2ae978c5ea" providerId="ADAL" clId="{747D7AAE-E5FA-4804-B917-A683BC3E8AAC}" dt="2019-03-11T15:03:09.604" v="1174" actId="21"/>
          <ac:picMkLst>
            <pc:docMk/>
            <pc:sldMk cId="2807861448" sldId="263"/>
            <ac:picMk id="1026" creationId="{3FC03DE6-37B5-43D0-8883-A54ED0B04566}"/>
          </ac:picMkLst>
        </pc:picChg>
        <pc:picChg chg="add mod">
          <ac:chgData name="Arsene LAPOSTOLET" userId="634616d4-3508-4205-b077-4f2ae978c5ea" providerId="ADAL" clId="{747D7AAE-E5FA-4804-B917-A683BC3E8AAC}" dt="2019-03-11T14:18:33.335" v="1146" actId="14100"/>
          <ac:picMkLst>
            <pc:docMk/>
            <pc:sldMk cId="2807861448" sldId="263"/>
            <ac:picMk id="1027" creationId="{DDD6C161-4C61-45FB-A713-E882B722CCEC}"/>
          </ac:picMkLst>
        </pc:picChg>
      </pc:sldChg>
      <pc:sldChg chg="addSp modSp new add">
        <pc:chgData name="Arsene LAPOSTOLET" userId="634616d4-3508-4205-b077-4f2ae978c5ea" providerId="ADAL" clId="{747D7AAE-E5FA-4804-B917-A683BC3E8AAC}" dt="2019-03-11T15:03:14.987" v="1177" actId="14100"/>
        <pc:sldMkLst>
          <pc:docMk/>
          <pc:sldMk cId="4085192144" sldId="264"/>
        </pc:sldMkLst>
        <pc:spChg chg="add">
          <ac:chgData name="Arsene LAPOSTOLET" userId="634616d4-3508-4205-b077-4f2ae978c5ea" providerId="ADAL" clId="{747D7AAE-E5FA-4804-B917-A683BC3E8AAC}" dt="2019-03-11T15:01:54.272" v="1168"/>
          <ac:spMkLst>
            <pc:docMk/>
            <pc:sldMk cId="4085192144" sldId="264"/>
            <ac:spMk id="7" creationId="{544C5196-4415-4BFF-9F5C-C9C6FA38D5AB}"/>
          </ac:spMkLst>
        </pc:spChg>
        <pc:spChg chg="add">
          <ac:chgData name="Arsene LAPOSTOLET" userId="634616d4-3508-4205-b077-4f2ae978c5ea" providerId="ADAL" clId="{747D7AAE-E5FA-4804-B917-A683BC3E8AAC}" dt="2019-03-11T15:01:54.272" v="1168"/>
          <ac:spMkLst>
            <pc:docMk/>
            <pc:sldMk cId="4085192144" sldId="264"/>
            <ac:spMk id="8" creationId="{716A3B5F-479B-401F-8CEE-FD49108251EA}"/>
          </ac:spMkLst>
        </pc:spChg>
        <pc:picChg chg="add">
          <ac:chgData name="Arsene LAPOSTOLET" userId="634616d4-3508-4205-b077-4f2ae978c5ea" providerId="ADAL" clId="{747D7AAE-E5FA-4804-B917-A683BC3E8AAC}" dt="2019-03-11T15:01:43.348" v="1167"/>
          <ac:picMkLst>
            <pc:docMk/>
            <pc:sldMk cId="4085192144" sldId="264"/>
            <ac:picMk id="4" creationId="{C9847457-6FE8-4639-BD84-421AFE275454}"/>
          </ac:picMkLst>
        </pc:picChg>
        <pc:picChg chg="add">
          <ac:chgData name="Arsene LAPOSTOLET" userId="634616d4-3508-4205-b077-4f2ae978c5ea" providerId="ADAL" clId="{747D7AAE-E5FA-4804-B917-A683BC3E8AAC}" dt="2019-03-11T15:01:54.272" v="1168"/>
          <ac:picMkLst>
            <pc:docMk/>
            <pc:sldMk cId="4085192144" sldId="264"/>
            <ac:picMk id="5" creationId="{00C377F3-8D7F-43DF-B476-699DFBCF34B1}"/>
          </ac:picMkLst>
        </pc:picChg>
        <pc:picChg chg="add">
          <ac:chgData name="Arsene LAPOSTOLET" userId="634616d4-3508-4205-b077-4f2ae978c5ea" providerId="ADAL" clId="{747D7AAE-E5FA-4804-B917-A683BC3E8AAC}" dt="2019-03-11T15:01:54.272" v="1168"/>
          <ac:picMkLst>
            <pc:docMk/>
            <pc:sldMk cId="4085192144" sldId="264"/>
            <ac:picMk id="6" creationId="{A8A2C5A8-DC91-4540-A37B-E63B52F3E0A2}"/>
          </ac:picMkLst>
        </pc:picChg>
        <pc:picChg chg="add mod">
          <ac:chgData name="Arsene LAPOSTOLET" userId="634616d4-3508-4205-b077-4f2ae978c5ea" providerId="ADAL" clId="{747D7AAE-E5FA-4804-B917-A683BC3E8AAC}" dt="2019-03-11T15:03:14.987" v="1177" actId="14100"/>
          <ac:picMkLst>
            <pc:docMk/>
            <pc:sldMk cId="4085192144" sldId="264"/>
            <ac:picMk id="9" creationId="{C52E2B66-5B3E-4511-85E5-CD77B22A65CB}"/>
          </ac:picMkLst>
        </pc:picChg>
      </pc:sldChg>
      <pc:sldMasterChg chg="addSp delSp">
        <pc:chgData name="Arsene LAPOSTOLET" userId="634616d4-3508-4205-b077-4f2ae978c5ea" providerId="ADAL" clId="{747D7AAE-E5FA-4804-B917-A683BC3E8AAC}" dt="2019-03-11T10:26:50.214" v="269"/>
        <pc:sldMasterMkLst>
          <pc:docMk/>
          <pc:sldMasterMk cId="2923270837" sldId="2147483706"/>
        </pc:sldMasterMkLst>
        <pc:spChg chg="add del">
          <ac:chgData name="Arsene LAPOSTOLET" userId="634616d4-3508-4205-b077-4f2ae978c5ea" providerId="ADAL" clId="{747D7AAE-E5FA-4804-B917-A683BC3E8AAC}" dt="2019-03-11T10:26:50.214" v="269"/>
          <ac:spMkLst>
            <pc:docMk/>
            <pc:sldMasterMk cId="2923270837" sldId="2147483706"/>
            <ac:spMk id="7" creationId="{C7979C15-D7D2-445F-BB1A-C1BB78D5E760}"/>
          </ac:spMkLst>
        </pc:spChg>
      </pc:sldMasterChg>
    </pc:docChg>
  </pc:docChgLst>
  <pc:docChgLst>
    <pc:chgData name="Arsene Lapostolet" userId="S::ij02126@etu.parisdescartes.fr::634616d4-3508-4205-b077-4f2ae978c5ea" providerId="AD" clId="Web-{D64D696B-1E5C-48F6-FEA6-D522EC4BB4AC}"/>
    <pc:docChg chg="modSld">
      <pc:chgData name="Arsene Lapostolet" userId="S::ij02126@etu.parisdescartes.fr::634616d4-3508-4205-b077-4f2ae978c5ea" providerId="AD" clId="Web-{D64D696B-1E5C-48F6-FEA6-D522EC4BB4AC}" dt="2019-03-11T10:20:52.677" v="27" actId="1076"/>
      <pc:docMkLst>
        <pc:docMk/>
      </pc:docMkLst>
      <pc:sldChg chg="addSp delSp modSp mod setBg">
        <pc:chgData name="Arsene Lapostolet" userId="S::ij02126@etu.parisdescartes.fr::634616d4-3508-4205-b077-4f2ae978c5ea" providerId="AD" clId="Web-{D64D696B-1E5C-48F6-FEA6-D522EC4BB4AC}" dt="2019-03-11T10:20:41.819" v="24" actId="20577"/>
        <pc:sldMkLst>
          <pc:docMk/>
          <pc:sldMk cId="3784089036" sldId="256"/>
        </pc:sldMkLst>
        <pc:spChg chg="mod">
          <ac:chgData name="Arsene Lapostolet" userId="S::ij02126@etu.parisdescartes.fr::634616d4-3508-4205-b077-4f2ae978c5ea" providerId="AD" clId="Web-{D64D696B-1E5C-48F6-FEA6-D522EC4BB4AC}" dt="2019-03-11T10:20:37.943" v="17" actId="20577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Arsene Lapostolet" userId="S::ij02126@etu.parisdescartes.fr::634616d4-3508-4205-b077-4f2ae978c5ea" providerId="AD" clId="Web-{D64D696B-1E5C-48F6-FEA6-D522EC4BB4AC}" dt="2019-03-11T10:20:41.819" v="24" actId="20577"/>
          <ac:spMkLst>
            <pc:docMk/>
            <pc:sldMk cId="3784089036" sldId="256"/>
            <ac:spMk id="3" creationId="{00000000-0000-0000-0000-000000000000}"/>
          </ac:spMkLst>
        </pc:spChg>
        <pc:spChg chg="add">
          <ac:chgData name="Arsene Lapostolet" userId="S::ij02126@etu.parisdescartes.fr::634616d4-3508-4205-b077-4f2ae978c5ea" providerId="AD" clId="Web-{D64D696B-1E5C-48F6-FEA6-D522EC4BB4AC}" dt="2019-03-11T10:20:30.865" v="2"/>
          <ac:spMkLst>
            <pc:docMk/>
            <pc:sldMk cId="3784089036" sldId="256"/>
            <ac:spMk id="6" creationId="{AB45A142-4255-493C-8284-5D566C121B10}"/>
          </ac:spMkLst>
        </pc:spChg>
        <pc:picChg chg="add mod">
          <ac:chgData name="Arsene Lapostolet" userId="S::ij02126@etu.parisdescartes.fr::634616d4-3508-4205-b077-4f2ae978c5ea" providerId="AD" clId="Web-{D64D696B-1E5C-48F6-FEA6-D522EC4BB4AC}" dt="2019-03-11T10:20:30.865" v="2"/>
          <ac:picMkLst>
            <pc:docMk/>
            <pc:sldMk cId="3784089036" sldId="256"/>
            <ac:picMk id="4" creationId="{2F5821F4-0549-4D5E-976F-023DC03D1B94}"/>
          </ac:picMkLst>
        </pc:picChg>
        <pc:picChg chg="del">
          <ac:chgData name="Arsene Lapostolet" userId="S::ij02126@etu.parisdescartes.fr::634616d4-3508-4205-b077-4f2ae978c5ea" providerId="AD" clId="Web-{D64D696B-1E5C-48F6-FEA6-D522EC4BB4AC}" dt="2019-03-11T10:19:58.881" v="0"/>
          <ac:picMkLst>
            <pc:docMk/>
            <pc:sldMk cId="3784089036" sldId="256"/>
            <ac:picMk id="7" creationId="{8B6359EC-3060-4556-963B-DC8684B3AD05}"/>
          </ac:picMkLst>
        </pc:picChg>
        <pc:cxnChg chg="add">
          <ac:chgData name="Arsene Lapostolet" userId="S::ij02126@etu.parisdescartes.fr::634616d4-3508-4205-b077-4f2ae978c5ea" providerId="AD" clId="Web-{D64D696B-1E5C-48F6-FEA6-D522EC4BB4AC}" dt="2019-03-11T10:20:30.865" v="2"/>
          <ac:cxnSpMkLst>
            <pc:docMk/>
            <pc:sldMk cId="3784089036" sldId="256"/>
            <ac:cxnSpMk id="11" creationId="{38FB9660-F42F-4313-BBC4-47C007FE484C}"/>
          </ac:cxnSpMkLst>
        </pc:cxnChg>
      </pc:sldChg>
      <pc:sldChg chg="modSp">
        <pc:chgData name="Arsene Lapostolet" userId="S::ij02126@etu.parisdescartes.fr::634616d4-3508-4205-b077-4f2ae978c5ea" providerId="AD" clId="Web-{D64D696B-1E5C-48F6-FEA6-D522EC4BB4AC}" dt="2019-03-11T10:20:52.677" v="27" actId="1076"/>
        <pc:sldMkLst>
          <pc:docMk/>
          <pc:sldMk cId="1875708572" sldId="257"/>
        </pc:sldMkLst>
        <pc:picChg chg="mod">
          <ac:chgData name="Arsene Lapostolet" userId="S::ij02126@etu.parisdescartes.fr::634616d4-3508-4205-b077-4f2ae978c5ea" providerId="AD" clId="Web-{D64D696B-1E5C-48F6-FEA6-D522EC4BB4AC}" dt="2019-03-11T10:20:52.677" v="27" actId="1076"/>
          <ac:picMkLst>
            <pc:docMk/>
            <pc:sldMk cId="1875708572" sldId="257"/>
            <ac:picMk id="8" creationId="{4A84186E-9B9F-4A3C-AD18-B469B1EB9197}"/>
          </ac:picMkLst>
        </pc:picChg>
      </pc:sldChg>
    </pc:docChg>
  </pc:docChgLst>
  <pc:docChgLst>
    <pc:chgData name="Sixtine Traverse" userId="S::ij02262@etu.parisdescartes.fr::3061e814-cb70-46f3-ae2e-80cbd9277bd1" providerId="AD" clId="Web-{728837DE-527D-4E11-8385-5DCBEC8C0B05}"/>
    <pc:docChg chg="addSld modSld">
      <pc:chgData name="Sixtine Traverse" userId="S::ij02262@etu.parisdescartes.fr::3061e814-cb70-46f3-ae2e-80cbd9277bd1" providerId="AD" clId="Web-{728837DE-527D-4E11-8385-5DCBEC8C0B05}" dt="2019-03-11T12:48:43.678" v="465"/>
      <pc:docMkLst>
        <pc:docMk/>
      </pc:docMkLst>
      <pc:sldChg chg="addSp delSp modSp">
        <pc:chgData name="Sixtine Traverse" userId="S::ij02262@etu.parisdescartes.fr::3061e814-cb70-46f3-ae2e-80cbd9277bd1" providerId="AD" clId="Web-{728837DE-527D-4E11-8385-5DCBEC8C0B05}" dt="2019-03-11T12:48:43.678" v="465"/>
        <pc:sldMkLst>
          <pc:docMk/>
          <pc:sldMk cId="1773760207" sldId="260"/>
        </pc:sldMkLst>
        <pc:spChg chg="mod">
          <ac:chgData name="Sixtine Traverse" userId="S::ij02262@etu.parisdescartes.fr::3061e814-cb70-46f3-ae2e-80cbd9277bd1" providerId="AD" clId="Web-{728837DE-527D-4E11-8385-5DCBEC8C0B05}" dt="2019-03-11T12:40:21.908" v="231" actId="20577"/>
          <ac:spMkLst>
            <pc:docMk/>
            <pc:sldMk cId="1773760207" sldId="260"/>
            <ac:spMk id="9" creationId="{00E70A37-FD37-4D40-A2C6-A758D2E2427B}"/>
          </ac:spMkLst>
        </pc:spChg>
        <pc:spChg chg="add mod">
          <ac:chgData name="Sixtine Traverse" userId="S::ij02262@etu.parisdescartes.fr::3061e814-cb70-46f3-ae2e-80cbd9277bd1" providerId="AD" clId="Web-{728837DE-527D-4E11-8385-5DCBEC8C0B05}" dt="2019-03-11T12:45:08.036" v="285" actId="1076"/>
          <ac:spMkLst>
            <pc:docMk/>
            <pc:sldMk cId="1773760207" sldId="260"/>
            <ac:spMk id="11" creationId="{A7719EF7-7A89-4B08-B45A-9417DFA6A600}"/>
          </ac:spMkLst>
        </pc:spChg>
        <pc:spChg chg="add del mod">
          <ac:chgData name="Sixtine Traverse" userId="S::ij02262@etu.parisdescartes.fr::3061e814-cb70-46f3-ae2e-80cbd9277bd1" providerId="AD" clId="Web-{728837DE-527D-4E11-8385-5DCBEC8C0B05}" dt="2019-03-11T12:44:59.973" v="284"/>
          <ac:spMkLst>
            <pc:docMk/>
            <pc:sldMk cId="1773760207" sldId="260"/>
            <ac:spMk id="14" creationId="{513272D9-EA7C-429B-BC27-5C1A13C892BE}"/>
          </ac:spMkLst>
        </pc:spChg>
        <pc:picChg chg="add mod">
          <ac:chgData name="Sixtine Traverse" userId="S::ij02262@etu.parisdescartes.fr::3061e814-cb70-46f3-ae2e-80cbd9277bd1" providerId="AD" clId="Web-{728837DE-527D-4E11-8385-5DCBEC8C0B05}" dt="2019-03-11T12:39:30.470" v="191" actId="1076"/>
          <ac:picMkLst>
            <pc:docMk/>
            <pc:sldMk cId="1773760207" sldId="260"/>
            <ac:picMk id="2" creationId="{360CB404-039E-4B18-9EBD-E07D01BCC5E0}"/>
          </ac:picMkLst>
        </pc:picChg>
        <pc:picChg chg="del">
          <ac:chgData name="Sixtine Traverse" userId="S::ij02262@etu.parisdescartes.fr::3061e814-cb70-46f3-ae2e-80cbd9277bd1" providerId="AD" clId="Web-{728837DE-527D-4E11-8385-5DCBEC8C0B05}" dt="2019-03-11T12:48:43.678" v="465"/>
          <ac:picMkLst>
            <pc:docMk/>
            <pc:sldMk cId="1773760207" sldId="260"/>
            <ac:picMk id="3" creationId="{303CFF94-FF5E-4FF8-840E-059DA7C84FCC}"/>
          </ac:picMkLst>
        </pc:picChg>
        <pc:picChg chg="add mod">
          <ac:chgData name="Sixtine Traverse" userId="S::ij02262@etu.parisdescartes.fr::3061e814-cb70-46f3-ae2e-80cbd9277bd1" providerId="AD" clId="Web-{728837DE-527D-4E11-8385-5DCBEC8C0B05}" dt="2019-03-11T12:42:03.534" v="236" actId="1076"/>
          <ac:picMkLst>
            <pc:docMk/>
            <pc:sldMk cId="1773760207" sldId="260"/>
            <ac:picMk id="4" creationId="{EC12A7B5-8957-4F86-9760-9D31EBA783E8}"/>
          </ac:picMkLst>
        </pc:picChg>
        <pc:picChg chg="add mod">
          <ac:chgData name="Sixtine Traverse" userId="S::ij02262@etu.parisdescartes.fr::3061e814-cb70-46f3-ae2e-80cbd9277bd1" providerId="AD" clId="Web-{728837DE-527D-4E11-8385-5DCBEC8C0B05}" dt="2019-03-11T12:45:15.864" v="288" actId="1076"/>
          <ac:picMkLst>
            <pc:docMk/>
            <pc:sldMk cId="1773760207" sldId="260"/>
            <ac:picMk id="12" creationId="{7FE2DC2F-5152-4ECA-B961-9E6D087E6B3C}"/>
          </ac:picMkLst>
        </pc:picChg>
        <pc:picChg chg="del">
          <ac:chgData name="Sixtine Traverse" userId="S::ij02262@etu.parisdescartes.fr::3061e814-cb70-46f3-ae2e-80cbd9277bd1" providerId="AD" clId="Web-{728837DE-527D-4E11-8385-5DCBEC8C0B05}" dt="2019-03-11T12:48:42.741" v="464"/>
          <ac:picMkLst>
            <pc:docMk/>
            <pc:sldMk cId="1773760207" sldId="260"/>
            <ac:picMk id="13" creationId="{444408B0-8193-48BB-B5EC-9FF3B5FD5F6B}"/>
          </ac:picMkLst>
        </pc:picChg>
      </pc:sldChg>
      <pc:sldChg chg="addSp delSp modSp new">
        <pc:chgData name="Sixtine Traverse" userId="S::ij02262@etu.parisdescartes.fr::3061e814-cb70-46f3-ae2e-80cbd9277bd1" providerId="AD" clId="Web-{728837DE-527D-4E11-8385-5DCBEC8C0B05}" dt="2019-03-11T12:48:17.490" v="463" actId="1076"/>
        <pc:sldMkLst>
          <pc:docMk/>
          <pc:sldMk cId="864086991" sldId="261"/>
        </pc:sldMkLst>
        <pc:spChg chg="del">
          <ac:chgData name="Sixtine Traverse" userId="S::ij02262@etu.parisdescartes.fr::3061e814-cb70-46f3-ae2e-80cbd9277bd1" providerId="AD" clId="Web-{728837DE-527D-4E11-8385-5DCBEC8C0B05}" dt="2019-03-11T12:28:55.371" v="1"/>
          <ac:spMkLst>
            <pc:docMk/>
            <pc:sldMk cId="864086991" sldId="261"/>
            <ac:spMk id="2" creationId="{E1717FD6-7874-495A-B493-2695344BE292}"/>
          </ac:spMkLst>
        </pc:spChg>
        <pc:spChg chg="del">
          <ac:chgData name="Sixtine Traverse" userId="S::ij02262@etu.parisdescartes.fr::3061e814-cb70-46f3-ae2e-80cbd9277bd1" providerId="AD" clId="Web-{728837DE-527D-4E11-8385-5DCBEC8C0B05}" dt="2019-03-11T12:28:57.887" v="2"/>
          <ac:spMkLst>
            <pc:docMk/>
            <pc:sldMk cId="864086991" sldId="261"/>
            <ac:spMk id="3" creationId="{C50C71F7-C937-4A44-A0C1-D5B2C2B44353}"/>
          </ac:spMkLst>
        </pc:spChg>
        <pc:spChg chg="add">
          <ac:chgData name="Sixtine Traverse" userId="S::ij02262@etu.parisdescartes.fr::3061e814-cb70-46f3-ae2e-80cbd9277bd1" providerId="AD" clId="Web-{728837DE-527D-4E11-8385-5DCBEC8C0B05}" dt="2019-03-11T12:28:59.418" v="5"/>
          <ac:spMkLst>
            <pc:docMk/>
            <pc:sldMk cId="864086991" sldId="261"/>
            <ac:spMk id="9" creationId="{E624046A-0220-4108-952C-04D7952FDCE2}"/>
          </ac:spMkLst>
        </pc:spChg>
        <pc:spChg chg="add mod">
          <ac:chgData name="Sixtine Traverse" userId="S::ij02262@etu.parisdescartes.fr::3061e814-cb70-46f3-ae2e-80cbd9277bd1" providerId="AD" clId="Web-{728837DE-527D-4E11-8385-5DCBEC8C0B05}" dt="2019-03-11T12:48:17.490" v="463" actId="1076"/>
          <ac:spMkLst>
            <pc:docMk/>
            <pc:sldMk cId="864086991" sldId="261"/>
            <ac:spMk id="11" creationId="{D95EE278-0219-42D7-A905-4E2739957712}"/>
          </ac:spMkLst>
        </pc:spChg>
        <pc:spChg chg="add mod">
          <ac:chgData name="Sixtine Traverse" userId="S::ij02262@etu.parisdescartes.fr::3061e814-cb70-46f3-ae2e-80cbd9277bd1" providerId="AD" clId="Web-{728837DE-527D-4E11-8385-5DCBEC8C0B05}" dt="2019-03-11T12:36:00.797" v="176" actId="14100"/>
          <ac:spMkLst>
            <pc:docMk/>
            <pc:sldMk cId="864086991" sldId="261"/>
            <ac:spMk id="14" creationId="{6D103D51-F9BD-43C9-91FE-676EA0AF302E}"/>
          </ac:spMkLst>
        </pc:spChg>
        <pc:spChg chg="add mod">
          <ac:chgData name="Sixtine Traverse" userId="S::ij02262@etu.parisdescartes.fr::3061e814-cb70-46f3-ae2e-80cbd9277bd1" providerId="AD" clId="Web-{728837DE-527D-4E11-8385-5DCBEC8C0B05}" dt="2019-03-11T12:37:28.344" v="182" actId="1076"/>
          <ac:spMkLst>
            <pc:docMk/>
            <pc:sldMk cId="864086991" sldId="261"/>
            <ac:spMk id="15" creationId="{E3D338F9-0478-4A3B-A4CB-218163AE98E4}"/>
          </ac:spMkLst>
        </pc:spChg>
        <pc:picChg chg="add mod">
          <ac:chgData name="Sixtine Traverse" userId="S::ij02262@etu.parisdescartes.fr::3061e814-cb70-46f3-ae2e-80cbd9277bd1" providerId="AD" clId="Web-{728837DE-527D-4E11-8385-5DCBEC8C0B05}" dt="2019-03-11T12:28:59.356" v="3"/>
          <ac:picMkLst>
            <pc:docMk/>
            <pc:sldMk cId="864086991" sldId="261"/>
            <ac:picMk id="5" creationId="{9673E505-3B0D-422E-9548-B2F201A181B0}"/>
          </ac:picMkLst>
        </pc:picChg>
        <pc:picChg chg="add">
          <ac:chgData name="Sixtine Traverse" userId="S::ij02262@etu.parisdescartes.fr::3061e814-cb70-46f3-ae2e-80cbd9277bd1" providerId="AD" clId="Web-{728837DE-527D-4E11-8385-5DCBEC8C0B05}" dt="2019-03-11T12:28:59.418" v="4"/>
          <ac:picMkLst>
            <pc:docMk/>
            <pc:sldMk cId="864086991" sldId="261"/>
            <ac:picMk id="7" creationId="{7CE70A4D-1DD7-47DC-BFDF-A682FCF44FED}"/>
          </ac:picMkLst>
        </pc:picChg>
        <pc:picChg chg="add mod">
          <ac:chgData name="Sixtine Traverse" userId="S::ij02262@etu.parisdescartes.fr::3061e814-cb70-46f3-ae2e-80cbd9277bd1" providerId="AD" clId="Web-{728837DE-527D-4E11-8385-5DCBEC8C0B05}" dt="2019-03-11T12:37:11.703" v="181" actId="1076"/>
          <ac:picMkLst>
            <pc:docMk/>
            <pc:sldMk cId="864086991" sldId="261"/>
            <ac:picMk id="12" creationId="{3859E423-9100-4715-931D-3CF55386F0DD}"/>
          </ac:picMkLst>
        </pc:picChg>
        <pc:picChg chg="add mod">
          <ac:chgData name="Sixtine Traverse" userId="S::ij02262@etu.parisdescartes.fr::3061e814-cb70-46f3-ae2e-80cbd9277bd1" providerId="AD" clId="Web-{728837DE-527D-4E11-8385-5DCBEC8C0B05}" dt="2019-03-11T12:37:09.547" v="180" actId="1076"/>
          <ac:picMkLst>
            <pc:docMk/>
            <pc:sldMk cId="864086991" sldId="261"/>
            <ac:picMk id="16" creationId="{BCBEDA19-EAE9-4936-BD49-A8317A9A8B16}"/>
          </ac:picMkLst>
        </pc:picChg>
        <pc:picChg chg="add mod">
          <ac:chgData name="Sixtine Traverse" userId="S::ij02262@etu.parisdescartes.fr::3061e814-cb70-46f3-ae2e-80cbd9277bd1" providerId="AD" clId="Web-{728837DE-527D-4E11-8385-5DCBEC8C0B05}" dt="2019-03-11T12:38:20.470" v="185" actId="1076"/>
          <ac:picMkLst>
            <pc:docMk/>
            <pc:sldMk cId="864086991" sldId="261"/>
            <ac:picMk id="18" creationId="{76828F1B-CDCB-4490-9E05-9B11F3A22348}"/>
          </ac:picMkLst>
        </pc:picChg>
      </pc:sldChg>
      <pc:sldChg chg="addSp delSp modSp add replId">
        <pc:chgData name="Sixtine Traverse" userId="S::ij02262@etu.parisdescartes.fr::3061e814-cb70-46f3-ae2e-80cbd9277bd1" providerId="AD" clId="Web-{728837DE-527D-4E11-8385-5DCBEC8C0B05}" dt="2019-03-11T12:47:19.396" v="462" actId="1076"/>
        <pc:sldMkLst>
          <pc:docMk/>
          <pc:sldMk cId="1785624763" sldId="262"/>
        </pc:sldMkLst>
        <pc:spChg chg="mod">
          <ac:chgData name="Sixtine Traverse" userId="S::ij02262@etu.parisdescartes.fr::3061e814-cb70-46f3-ae2e-80cbd9277bd1" providerId="AD" clId="Web-{728837DE-527D-4E11-8385-5DCBEC8C0B05}" dt="2019-03-11T12:47:15.115" v="461" actId="1076"/>
          <ac:spMkLst>
            <pc:docMk/>
            <pc:sldMk cId="1785624763" sldId="262"/>
            <ac:spMk id="8" creationId="{6CA02F87-2634-496F-AEC4-46552F756C4E}"/>
          </ac:spMkLst>
        </pc:spChg>
        <pc:spChg chg="mod">
          <ac:chgData name="Sixtine Traverse" userId="S::ij02262@etu.parisdescartes.fr::3061e814-cb70-46f3-ae2e-80cbd9277bd1" providerId="AD" clId="Web-{728837DE-527D-4E11-8385-5DCBEC8C0B05}" dt="2019-03-11T12:45:59.833" v="444" actId="20577"/>
          <ac:spMkLst>
            <pc:docMk/>
            <pc:sldMk cId="1785624763" sldId="262"/>
            <ac:spMk id="9" creationId="{00E70A37-FD37-4D40-A2C6-A758D2E2427B}"/>
          </ac:spMkLst>
        </pc:spChg>
        <pc:spChg chg="mod">
          <ac:chgData name="Sixtine Traverse" userId="S::ij02262@etu.parisdescartes.fr::3061e814-cb70-46f3-ae2e-80cbd9277bd1" providerId="AD" clId="Web-{728837DE-527D-4E11-8385-5DCBEC8C0B05}" dt="2019-03-11T12:44:46.770" v="278" actId="20577"/>
          <ac:spMkLst>
            <pc:docMk/>
            <pc:sldMk cId="1785624763" sldId="262"/>
            <ac:spMk id="11" creationId="{A7719EF7-7A89-4B08-B45A-9417DFA6A600}"/>
          </ac:spMkLst>
        </pc:spChg>
        <pc:spChg chg="del">
          <ac:chgData name="Sixtine Traverse" userId="S::ij02262@etu.parisdescartes.fr::3061e814-cb70-46f3-ae2e-80cbd9277bd1" providerId="AD" clId="Web-{728837DE-527D-4E11-8385-5DCBEC8C0B05}" dt="2019-03-11T12:46:02.411" v="446"/>
          <ac:spMkLst>
            <pc:docMk/>
            <pc:sldMk cId="1785624763" sldId="262"/>
            <ac:spMk id="14" creationId="{513272D9-EA7C-429B-BC27-5C1A13C892BE}"/>
          </ac:spMkLst>
        </pc:spChg>
        <pc:picChg chg="del">
          <ac:chgData name="Sixtine Traverse" userId="S::ij02262@etu.parisdescartes.fr::3061e814-cb70-46f3-ae2e-80cbd9277bd1" providerId="AD" clId="Web-{728837DE-527D-4E11-8385-5DCBEC8C0B05}" dt="2019-03-11T12:46:03.614" v="448"/>
          <ac:picMkLst>
            <pc:docMk/>
            <pc:sldMk cId="1785624763" sldId="262"/>
            <ac:picMk id="2" creationId="{360CB404-039E-4B18-9EBD-E07D01BCC5E0}"/>
          </ac:picMkLst>
        </pc:picChg>
        <pc:picChg chg="add mod">
          <ac:chgData name="Sixtine Traverse" userId="S::ij02262@etu.parisdescartes.fr::3061e814-cb70-46f3-ae2e-80cbd9277bd1" providerId="AD" clId="Web-{728837DE-527D-4E11-8385-5DCBEC8C0B05}" dt="2019-03-11T12:47:19.396" v="462" actId="1076"/>
          <ac:picMkLst>
            <pc:docMk/>
            <pc:sldMk cId="1785624763" sldId="262"/>
            <ac:picMk id="3" creationId="{7E69E150-3FE9-425E-B969-9D0DA8AC1032}"/>
          </ac:picMkLst>
        </pc:picChg>
        <pc:picChg chg="del">
          <ac:chgData name="Sixtine Traverse" userId="S::ij02262@etu.parisdescartes.fr::3061e814-cb70-46f3-ae2e-80cbd9277bd1" providerId="AD" clId="Web-{728837DE-527D-4E11-8385-5DCBEC8C0B05}" dt="2019-03-11T12:46:04.083" v="449"/>
          <ac:picMkLst>
            <pc:docMk/>
            <pc:sldMk cId="1785624763" sldId="262"/>
            <ac:picMk id="4" creationId="{EC12A7B5-8957-4F86-9760-9D31EBA783E8}"/>
          </ac:picMkLst>
        </pc:picChg>
        <pc:picChg chg="del">
          <ac:chgData name="Sixtine Traverse" userId="S::ij02262@etu.parisdescartes.fr::3061e814-cb70-46f3-ae2e-80cbd9277bd1" providerId="AD" clId="Web-{728837DE-527D-4E11-8385-5DCBEC8C0B05}" dt="2019-03-11T12:46:03.099" v="447"/>
          <ac:picMkLst>
            <pc:docMk/>
            <pc:sldMk cId="1785624763" sldId="262"/>
            <ac:picMk id="12" creationId="{7FE2DC2F-5152-4ECA-B961-9E6D087E6B3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DDB55-4DA0-47B4-913B-20EEE7430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82BB7A-4F82-475B-B5EF-6F9ADE131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205920-CC6E-4369-95F5-5F56DC7F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11.03.2019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9F45E-13AB-4942-95E1-E947FD4E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DB90CA-DE0E-41A4-91CE-9C51455E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02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6C150-72BB-4AAC-B04C-1DEF984B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8EF125-89A8-4739-88F5-19C6FA5A1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C67EC1-20BD-4421-B200-80B97D29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11.03.2019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8B1D28-3078-419F-9403-5DC5980C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0436C5-9825-45DB-AFB7-C8722312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8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073EC8-1961-4C67-8584-FFC05F478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18666B-7A32-4B75-AFD0-B4889F11A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75C5CB-92EF-4AF0-B537-D2007B5D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11.03.2019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7712FB-2629-4A50-B99E-D9706F40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89940F-7583-4841-8C27-9772A09B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3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4E0AD-DC5F-4A8A-A91D-FB331609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A4BFF6-32A9-40FC-8A85-852BC26B0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EA516-54DF-4B07-9ACC-7E0DB04E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11.03.2019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A8EF7B-A01B-44DF-905F-1F44AB68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79255-0AF8-4040-99AE-AC66A368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E3BCA-F4BA-414F-BEE0-2352ACBD1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691D56-FE1B-42B8-97C9-A6C0366DA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824662-BF5B-43FF-A20A-04DD06C8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11.03.2019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0A9893-FED0-40C4-B144-A95229D7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B218AD-31D3-4F2C-B51A-3B52DF0E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73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86A7BD-3667-4DEE-88D9-C6147D2C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073CA2-6411-4AD5-B15E-D1E615635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EEAC5B-358E-4271-8F14-F90D2095B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D87B6D-FCED-47E7-A6B9-4EE40858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11.03.2019</a:t>
            </a:fld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5B5604-8D11-498F-8307-6F1BF417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D0A546-C635-4967-A9F6-F982B5A2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79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37E97-F52B-4A87-A894-95668550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A6C6A1-ABD5-4482-8FF6-9ADF470FC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71BB62-3807-4172-9FE7-60F5E65F8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6D1C2E-EB26-4EC2-A2D2-71247364E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A87DCD-5FFA-4510-B200-056558B3B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2E675A-3D13-44F8-B7FF-C4AE0C52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11.03.2019</a:t>
            </a:fld>
            <a:endParaRPr lang="de-D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C983CD5-0F72-4638-B1F1-C41FCDDE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9175EC-CBFB-4E49-A61C-404B60E5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16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4E4B9E-0944-4E8F-ACA0-7DEB52DC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15920C-B651-4EA4-BF58-1790943E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11.03.2019</a:t>
            </a:fld>
            <a:endParaRPr lang="de-D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4C16F7-9B85-49CB-946D-B92D2502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C9D1A2-1E65-4803-8EA2-9FA3307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92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42314F-40CB-4C70-9E99-D8B939F9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11.03.2019</a:t>
            </a:fld>
            <a:endParaRPr lang="de-D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0C836E-EE29-4D6A-B915-788ABA30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5927D0-1690-4825-8DBB-0A524709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83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DAFBE-0E42-45EF-A9D0-78412CE4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03207E-32C6-417B-9D0F-E4797DDF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6C24B6-6D13-43E8-9947-75CA52939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D74BC7-78ED-4D6E-8FA1-659B9E87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11.03.2019</a:t>
            </a:fld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A055C0-4AC3-42FC-9C28-E68D3A32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5FEFBE-3309-4F5F-A9EA-5E24B99E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57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AC27EF-CFC3-4D98-A5E8-D0C781F6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C9D8CD-F070-415C-86DB-0F42435E7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125CC9-2764-4FD8-A63C-286FA0764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E8233A-F021-4666-A0B8-D6FE0E20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11.03.2019</a:t>
            </a:fld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F49896-E1A2-44A2-989E-7A91EA78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AD7416-C409-4C41-913C-9FCA0633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40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56B2F6-8920-4362-898C-D02FAF08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3291DC-0A80-4062-A117-292E14632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BC33F-B867-4CC0-A873-71347DE82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11.03.2019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5BC0F9-ECE1-462A-A019-305EAE426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71CD31-5777-48CB-8058-B4293BB8C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27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de-DE" sz="4800" err="1">
                <a:solidFill>
                  <a:srgbClr val="FFFFFF"/>
                </a:solidFill>
                <a:cs typeface="Calibri Light"/>
              </a:rPr>
              <a:t>Recip'eat</a:t>
            </a:r>
            <a:endParaRPr lang="de-DE" sz="4800" err="1">
              <a:solidFill>
                <a:srgbClr val="FFFF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000" i="1" dirty="0">
                <a:solidFill>
                  <a:srgbClr val="FFFFFF"/>
                </a:solidFill>
                <a:cs typeface="Calibri"/>
              </a:rPr>
              <a:t>Just do </a:t>
            </a:r>
            <a:r>
              <a:rPr lang="de-DE" sz="2000" i="1" dirty="0" err="1">
                <a:solidFill>
                  <a:srgbClr val="FFFFFF"/>
                </a:solidFill>
                <a:cs typeface="Calibri"/>
              </a:rPr>
              <a:t>eat</a:t>
            </a:r>
            <a:endParaRPr lang="de-DE" sz="20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4" descr="Une image contenant fruit&#10;&#10;Description générée avec un niveau de confiance élevé">
            <a:extLst>
              <a:ext uri="{FF2B5EF4-FFF2-40B4-BE49-F238E27FC236}">
                <a16:creationId xmlns:a16="http://schemas.microsoft.com/office/drawing/2014/main" id="{2F5821F4-0549-4D5E-976F-023DC03D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918048"/>
            <a:ext cx="6553545" cy="502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1437C1-3D22-4093-A421-CA1F3EE0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365125"/>
            <a:ext cx="10515600" cy="1325563"/>
          </a:xfrm>
        </p:spPr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C8D22AA-BF74-4DA4-A740-A17B0FAC7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" b="3542"/>
          <a:stretch/>
        </p:blipFill>
        <p:spPr>
          <a:xfrm rot="16200000">
            <a:off x="2564497" y="-2769503"/>
            <a:ext cx="7063006" cy="12192000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A84186E-9B9F-4A3C-AD18-B469B1EB9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9" y="-205006"/>
            <a:ext cx="10278649" cy="72680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899A61D-DCC5-41ED-9FF0-0F374F4C9D5A}"/>
              </a:ext>
            </a:extLst>
          </p:cNvPr>
          <p:cNvSpPr txBox="1"/>
          <p:nvPr/>
        </p:nvSpPr>
        <p:spPr>
          <a:xfrm>
            <a:off x="1537086" y="434585"/>
            <a:ext cx="5520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Présentation du projet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3FC9BAC-FA66-4B15-B24A-092981151E68}"/>
              </a:ext>
            </a:extLst>
          </p:cNvPr>
          <p:cNvSpPr txBox="1"/>
          <p:nvPr/>
        </p:nvSpPr>
        <p:spPr>
          <a:xfrm>
            <a:off x="1605451" y="1444239"/>
            <a:ext cx="89303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latin typeface="Segoe UI" panose="020B0502040204020203" pitchFamily="34" charset="0"/>
                <a:cs typeface="Segoe UI" panose="020B0502040204020203" pitchFamily="34" charset="0"/>
              </a:rPr>
              <a:t>Abonnement mensuel : plat une fois par semaine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sz="280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Ne pas faire les courses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fr-FR" sz="280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fr-FR" sz="280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fr-FR" sz="280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sz="280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Trouver des idées</a:t>
            </a:r>
            <a:endParaRPr lang="fr-FR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1DE14E2-5AE1-43E8-B977-4AD35B205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61" y="2905046"/>
            <a:ext cx="839654" cy="8396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8C47BD8-004A-47F5-A8FB-6E71FBC5D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86" y="1379900"/>
            <a:ext cx="568959" cy="5689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082FEF5-CD2D-4405-A532-0B19C1DC7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37" y="4905110"/>
            <a:ext cx="1248102" cy="12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0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5" descr="Une image contenant alimentation, légume, fruit, table&#10;&#10;Description générée avec un niveau de confiance très élevé">
            <a:extLst>
              <a:ext uri="{FF2B5EF4-FFF2-40B4-BE49-F238E27FC236}">
                <a16:creationId xmlns:a16="http://schemas.microsoft.com/office/drawing/2014/main" id="{9673E505-3B0D-422E-9548-B2F201A18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" b="3542"/>
          <a:stretch/>
        </p:blipFill>
        <p:spPr>
          <a:xfrm rot="16200000">
            <a:off x="2564497" y="-2769503"/>
            <a:ext cx="7063006" cy="12192000"/>
          </a:xfrm>
        </p:spPr>
      </p:pic>
      <p:pic>
        <p:nvPicPr>
          <p:cNvPr id="7" name="Image 6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7CE70A4D-1DD7-47DC-BFDF-A682FCF44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9" y="-205006"/>
            <a:ext cx="10278649" cy="72680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624046A-0220-4108-952C-04D7952FDCE2}"/>
              </a:ext>
            </a:extLst>
          </p:cNvPr>
          <p:cNvSpPr txBox="1"/>
          <p:nvPr/>
        </p:nvSpPr>
        <p:spPr>
          <a:xfrm>
            <a:off x="1537086" y="434585"/>
            <a:ext cx="5520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Présentation du projet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95EE278-0219-42D7-A905-4E2739957712}"/>
              </a:ext>
            </a:extLst>
          </p:cNvPr>
          <p:cNvSpPr txBox="1"/>
          <p:nvPr/>
        </p:nvSpPr>
        <p:spPr>
          <a:xfrm>
            <a:off x="1912110" y="1440732"/>
            <a:ext cx="3930892" cy="25237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fr-FR" sz="28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>
                <a:latin typeface="Segoe UI"/>
                <a:cs typeface="Segoe UI"/>
              </a:rPr>
              <a:t>Choix parmi 4 recettes par semaine</a:t>
            </a:r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FR" sz="2800" err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FR" sz="2800">
              <a:latin typeface="Segoe UI"/>
              <a:cs typeface="Segoe UI"/>
            </a:endParaRPr>
          </a:p>
          <a:p>
            <a:endParaRPr lang="fr-FR" sz="28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fr-FR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 12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3859E423-9100-4715-931D-3CF55386F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437" y="2515897"/>
            <a:ext cx="1061050" cy="10610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D103D51-F9BD-43C9-91FE-676EA0AF302E}"/>
              </a:ext>
            </a:extLst>
          </p:cNvPr>
          <p:cNvSpPr txBox="1"/>
          <p:nvPr/>
        </p:nvSpPr>
        <p:spPr>
          <a:xfrm>
            <a:off x="6527180" y="1899424"/>
            <a:ext cx="344944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Entrée + plat / plat + dessert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3D338F9-0478-4A3B-A4CB-218163AE98E4}"/>
              </a:ext>
            </a:extLst>
          </p:cNvPr>
          <p:cNvSpPr txBox="1"/>
          <p:nvPr/>
        </p:nvSpPr>
        <p:spPr>
          <a:xfrm>
            <a:off x="5028604" y="408723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Livraison à domicile</a:t>
            </a:r>
          </a:p>
        </p:txBody>
      </p:sp>
      <p:pic>
        <p:nvPicPr>
          <p:cNvPr id="16" name="Image 16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BCBEDA19-EAE9-4936-BD49-A8317A9A8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327" y="2512741"/>
            <a:ext cx="1089103" cy="1107688"/>
          </a:xfrm>
          <a:prstGeom prst="rect">
            <a:avLst/>
          </a:prstGeom>
        </p:spPr>
      </p:pic>
      <p:pic>
        <p:nvPicPr>
          <p:cNvPr id="18" name="Image 18">
            <a:extLst>
              <a:ext uri="{FF2B5EF4-FFF2-40B4-BE49-F238E27FC236}">
                <a16:creationId xmlns:a16="http://schemas.microsoft.com/office/drawing/2014/main" id="{76828F1B-CDCB-4490-9E05-9B11F3A22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3268" y="4458419"/>
            <a:ext cx="1319841" cy="12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8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space réservé du contenu 5">
            <a:extLst>
              <a:ext uri="{FF2B5EF4-FFF2-40B4-BE49-F238E27FC236}">
                <a16:creationId xmlns:a16="http://schemas.microsoft.com/office/drawing/2014/main" id="{31A7B167-DE96-4C36-A310-73CC788D5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" b="3542"/>
          <a:stretch/>
        </p:blipFill>
        <p:spPr>
          <a:xfrm rot="16200000">
            <a:off x="2564497" y="-2769503"/>
            <a:ext cx="7063006" cy="12192000"/>
          </a:xfrm>
          <a:prstGeom prst="rect">
            <a:avLst/>
          </a:prstGeo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5DD4B63B-DBB6-45FF-B32B-F2500C422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86" y="3478055"/>
            <a:ext cx="589277" cy="589277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A132C1-F7CA-46E8-9341-5E80A945F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9" y="-309417"/>
            <a:ext cx="10278649" cy="72680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7CD11EC-2DA2-4440-92CE-5C6FAEE1CC19}"/>
              </a:ext>
            </a:extLst>
          </p:cNvPr>
          <p:cNvSpPr txBox="1"/>
          <p:nvPr/>
        </p:nvSpPr>
        <p:spPr>
          <a:xfrm>
            <a:off x="1613286" y="205985"/>
            <a:ext cx="5520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Enquête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84EDC7-F88A-4E79-BA0B-BF00F80DBE0F}"/>
              </a:ext>
            </a:extLst>
          </p:cNvPr>
          <p:cNvSpPr/>
          <p:nvPr/>
        </p:nvSpPr>
        <p:spPr>
          <a:xfrm>
            <a:off x="1613286" y="1688052"/>
            <a:ext cx="4413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Les courses prennent beaucoup de temps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FE0FA8-D846-434B-A37E-7981963C017F}"/>
              </a:ext>
            </a:extLst>
          </p:cNvPr>
          <p:cNvSpPr/>
          <p:nvPr/>
        </p:nvSpPr>
        <p:spPr>
          <a:xfrm>
            <a:off x="1613286" y="1044487"/>
            <a:ext cx="28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Résultat de notre enquête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2B196C-CA52-4C31-96AB-7D9660F58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81" y="2215407"/>
            <a:ext cx="890708" cy="8907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BEFB2E-8986-4FDF-8C5C-C8CDC6D55FEA}"/>
              </a:ext>
            </a:extLst>
          </p:cNvPr>
          <p:cNvSpPr/>
          <p:nvPr/>
        </p:nvSpPr>
        <p:spPr>
          <a:xfrm>
            <a:off x="6677095" y="1688052"/>
            <a:ext cx="4076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Les gens n’aiment pas faire les courses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1573E6E-A8D0-4591-A401-1AB5026C9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08" y="2156933"/>
            <a:ext cx="1216126" cy="12161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DBA2BF-7017-41D5-A27F-34A69221CEE9}"/>
              </a:ext>
            </a:extLst>
          </p:cNvPr>
          <p:cNvSpPr/>
          <p:nvPr/>
        </p:nvSpPr>
        <p:spPr>
          <a:xfrm>
            <a:off x="1553890" y="4142500"/>
            <a:ext cx="4532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1/3 des gens cherche des idées de recettes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E2339-C043-449F-8AB3-59E3A926369B}"/>
              </a:ext>
            </a:extLst>
          </p:cNvPr>
          <p:cNvSpPr/>
          <p:nvPr/>
        </p:nvSpPr>
        <p:spPr>
          <a:xfrm>
            <a:off x="6677206" y="4137245"/>
            <a:ext cx="3957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Les gens sont attirés par la nourriture</a:t>
            </a:r>
          </a:p>
          <a:p>
            <a:pPr algn="ctr"/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Végétarienne/Végane et écologique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520FCD8-2345-48B5-914A-4D21451CF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11" y="4766144"/>
            <a:ext cx="1180338" cy="118033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580DC23-3146-43F1-A07D-03FB5D765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85" y="4843533"/>
            <a:ext cx="1102949" cy="11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8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u contenu 5">
            <a:extLst>
              <a:ext uri="{FF2B5EF4-FFF2-40B4-BE49-F238E27FC236}">
                <a16:creationId xmlns:a16="http://schemas.microsoft.com/office/drawing/2014/main" id="{B9557598-9F94-4E87-B8E3-04A83BC1E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" b="3542"/>
          <a:stretch/>
        </p:blipFill>
        <p:spPr>
          <a:xfrm rot="16200000">
            <a:off x="2564497" y="-2769503"/>
            <a:ext cx="7063006" cy="12192000"/>
          </a:xfrm>
          <a:prstGeom prst="rect">
            <a:avLst/>
          </a:prstGeom>
        </p:spPr>
      </p:pic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B7FC6452-65B8-401C-9159-0D26D52F2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56" y="1730375"/>
            <a:ext cx="4351338" cy="4351338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3BA49E-B5C2-4A50-9954-38A7DC926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14" y="-300256"/>
            <a:ext cx="10278649" cy="72680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BDA95D-43DC-4C9F-BD14-A1E960BEE4FE}"/>
              </a:ext>
            </a:extLst>
          </p:cNvPr>
          <p:cNvSpPr txBox="1"/>
          <p:nvPr/>
        </p:nvSpPr>
        <p:spPr>
          <a:xfrm>
            <a:off x="1670436" y="339335"/>
            <a:ext cx="5520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Enquête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5FA67A-8C81-42FF-A14C-76F39E4E2002}"/>
              </a:ext>
            </a:extLst>
          </p:cNvPr>
          <p:cNvSpPr/>
          <p:nvPr/>
        </p:nvSpPr>
        <p:spPr>
          <a:xfrm>
            <a:off x="1670436" y="1223058"/>
            <a:ext cx="4001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Il faut nous démarquer sur la livraison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075DB85-00E0-4CC9-B44A-7E0A496E0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90" y="1673016"/>
            <a:ext cx="1837100" cy="1837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914AE45-5F4B-46B7-A962-767AA119699F}"/>
              </a:ext>
            </a:extLst>
          </p:cNvPr>
          <p:cNvSpPr/>
          <p:nvPr/>
        </p:nvSpPr>
        <p:spPr>
          <a:xfrm>
            <a:off x="6823315" y="1216894"/>
            <a:ext cx="337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Les gens sont prêts à payer 20€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BAFE735-C553-48E2-9250-7278CFC88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69" y="1837682"/>
            <a:ext cx="1507767" cy="15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1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F95DADFB-2F60-4BD6-967A-88F98F351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" b="3542"/>
          <a:stretch/>
        </p:blipFill>
        <p:spPr>
          <a:xfrm rot="16200000">
            <a:off x="2564497" y="-2769503"/>
            <a:ext cx="7063006" cy="12192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037B683-0129-4D5A-8FEB-1084D2001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5" y="-410012"/>
            <a:ext cx="10278649" cy="72680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9F4C70-CD73-411D-B270-34927A003893}"/>
              </a:ext>
            </a:extLst>
          </p:cNvPr>
          <p:cNvSpPr txBox="1"/>
          <p:nvPr/>
        </p:nvSpPr>
        <p:spPr>
          <a:xfrm>
            <a:off x="1556136" y="234560"/>
            <a:ext cx="5520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Atouts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A02F87-2634-496F-AEC4-46552F756C4E}"/>
              </a:ext>
            </a:extLst>
          </p:cNvPr>
          <p:cNvSpPr/>
          <p:nvPr/>
        </p:nvSpPr>
        <p:spPr>
          <a:xfrm>
            <a:off x="1850686" y="1223058"/>
            <a:ext cx="364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Produit bio / Commerce Equitable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E70A37-FD37-4D40-A2C6-A758D2E2427B}"/>
              </a:ext>
            </a:extLst>
          </p:cNvPr>
          <p:cNvSpPr/>
          <p:nvPr/>
        </p:nvSpPr>
        <p:spPr>
          <a:xfrm>
            <a:off x="6458826" y="1223058"/>
            <a:ext cx="3975063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fr-FR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Partenariat avec des maraîchers d’IDF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360CB404-039E-4B18-9EBD-E07D01BCC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966" y="1741099"/>
            <a:ext cx="1679276" cy="1664899"/>
          </a:xfrm>
          <a:prstGeom prst="rect">
            <a:avLst/>
          </a:prstGeom>
        </p:spPr>
      </p:pic>
      <p:pic>
        <p:nvPicPr>
          <p:cNvPr id="4" name="Image 9" descr="Une image contenant graphiques vectoriels&#10;&#10;Description générée avec un niveau de confiance élevé">
            <a:extLst>
              <a:ext uri="{FF2B5EF4-FFF2-40B4-BE49-F238E27FC236}">
                <a16:creationId xmlns:a16="http://schemas.microsoft.com/office/drawing/2014/main" id="{EC12A7B5-8957-4F86-9760-9D31EBA78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438" y="1626079"/>
            <a:ext cx="1779917" cy="17799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719EF7-7A89-4B08-B45A-9417DFA6A600}"/>
              </a:ext>
            </a:extLst>
          </p:cNvPr>
          <p:cNvSpPr/>
          <p:nvPr/>
        </p:nvSpPr>
        <p:spPr>
          <a:xfrm>
            <a:off x="4728329" y="3652831"/>
            <a:ext cx="2084032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fr-FR" dirty="0">
                <a:latin typeface="Segoe UI"/>
                <a:cs typeface="Segoe UI"/>
                <a:sym typeface="Wingdings" panose="05000000000000000000" pitchFamily="2" charset="2"/>
              </a:rPr>
              <a:t>Recettes atypiques</a:t>
            </a:r>
            <a:endParaRPr lang="fr-FR" dirty="0"/>
          </a:p>
        </p:txBody>
      </p:sp>
      <p:pic>
        <p:nvPicPr>
          <p:cNvPr id="12" name="Image 12">
            <a:extLst>
              <a:ext uri="{FF2B5EF4-FFF2-40B4-BE49-F238E27FC236}">
                <a16:creationId xmlns:a16="http://schemas.microsoft.com/office/drawing/2014/main" id="{7FE2DC2F-5152-4ECA-B961-9E6D087E6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0096" y="4228378"/>
            <a:ext cx="1391730" cy="139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6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F95DADFB-2F60-4BD6-967A-88F98F351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" b="3542"/>
          <a:stretch/>
        </p:blipFill>
        <p:spPr>
          <a:xfrm rot="16200000">
            <a:off x="2564497" y="-2769503"/>
            <a:ext cx="7063006" cy="12192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037B683-0129-4D5A-8FEB-1084D2001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14" y="-405031"/>
            <a:ext cx="10278649" cy="72680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D9F4C70-CD73-411D-B270-34927A003893}"/>
              </a:ext>
            </a:extLst>
          </p:cNvPr>
          <p:cNvSpPr txBox="1"/>
          <p:nvPr/>
        </p:nvSpPr>
        <p:spPr>
          <a:xfrm>
            <a:off x="1556136" y="234560"/>
            <a:ext cx="5520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Atouts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A02F87-2634-496F-AEC4-46552F756C4E}"/>
              </a:ext>
            </a:extLst>
          </p:cNvPr>
          <p:cNvSpPr/>
          <p:nvPr/>
        </p:nvSpPr>
        <p:spPr>
          <a:xfrm>
            <a:off x="2737380" y="1266189"/>
            <a:ext cx="1436420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fr-FR" err="1">
                <a:latin typeface="Segoe UI"/>
                <a:cs typeface="Segoe UI"/>
                <a:sym typeface="Wingdings" panose="05000000000000000000" pitchFamily="2" charset="2"/>
              </a:rPr>
              <a:t>Mystery</a:t>
            </a:r>
            <a:r>
              <a:rPr lang="fr-FR">
                <a:latin typeface="Segoe UI"/>
                <a:cs typeface="Segoe UI"/>
                <a:sym typeface="Wingdings" panose="05000000000000000000" pitchFamily="2" charset="2"/>
              </a:rPr>
              <a:t> box</a:t>
            </a: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E70A37-FD37-4D40-A2C6-A758D2E2427B}"/>
              </a:ext>
            </a:extLst>
          </p:cNvPr>
          <p:cNvSpPr/>
          <p:nvPr/>
        </p:nvSpPr>
        <p:spPr>
          <a:xfrm>
            <a:off x="6366308" y="1223058"/>
            <a:ext cx="3100529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fr-FR">
                <a:latin typeface="Segoe UI"/>
                <a:cs typeface="Segoe UI"/>
              </a:rPr>
              <a:t>Cuisine asiatique et Africaine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719EF7-7A89-4B08-B45A-9417DFA6A600}"/>
              </a:ext>
            </a:extLst>
          </p:cNvPr>
          <p:cNvSpPr/>
          <p:nvPr/>
        </p:nvSpPr>
        <p:spPr>
          <a:xfrm>
            <a:off x="2917526" y="3839737"/>
            <a:ext cx="184731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endParaRPr lang="fr-FR">
              <a:latin typeface="Segoe UI"/>
              <a:cs typeface="Segoe UI"/>
            </a:endParaRPr>
          </a:p>
        </p:txBody>
      </p:sp>
      <p:pic>
        <p:nvPicPr>
          <p:cNvPr id="3" name="Image 9">
            <a:extLst>
              <a:ext uri="{FF2B5EF4-FFF2-40B4-BE49-F238E27FC236}">
                <a16:creationId xmlns:a16="http://schemas.microsoft.com/office/drawing/2014/main" id="{7E69E150-3FE9-425E-B969-9D0DA8AC1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851" y="1985513"/>
            <a:ext cx="1233579" cy="12335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217394C-F437-4725-AA72-7E68E02BB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24" y="1724447"/>
            <a:ext cx="1668896" cy="16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2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4F693-888D-458B-8E68-D59EA779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4D3AF1-4305-44D9-9089-035CDC830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767C26B1-30F4-4DC6-9D23-56441915D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" b="3542"/>
          <a:stretch/>
        </p:blipFill>
        <p:spPr>
          <a:xfrm rot="16200000">
            <a:off x="2564497" y="-2769503"/>
            <a:ext cx="7063006" cy="12192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B1A483-0534-4E98-BE22-7DC7126AF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14" y="-405031"/>
            <a:ext cx="10278649" cy="72680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A6B05B6-23B7-429C-A55C-8E76D9A9988A}"/>
              </a:ext>
            </a:extLst>
          </p:cNvPr>
          <p:cNvSpPr txBox="1"/>
          <p:nvPr/>
        </p:nvSpPr>
        <p:spPr>
          <a:xfrm>
            <a:off x="1556136" y="234560"/>
            <a:ext cx="5520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Rentabilité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B1558-EA5F-447A-94E1-42DD8827A640}"/>
              </a:ext>
            </a:extLst>
          </p:cNvPr>
          <p:cNvSpPr/>
          <p:nvPr/>
        </p:nvSpPr>
        <p:spPr>
          <a:xfrm>
            <a:off x="2917526" y="3839737"/>
            <a:ext cx="184731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endParaRPr lang="fr-FR">
              <a:latin typeface="Segoe UI"/>
              <a:cs typeface="Segoe UI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DD6C161-4C61-45FB-A713-E882B722C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52" y="1607523"/>
            <a:ext cx="4438200" cy="367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455C4E-915F-4636-B19E-8D18C0A9D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483" y="1633863"/>
            <a:ext cx="4739669" cy="386292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E01AFCC-1575-4CCE-A198-D1788EB5DC23}"/>
              </a:ext>
            </a:extLst>
          </p:cNvPr>
          <p:cNvSpPr txBox="1"/>
          <p:nvPr/>
        </p:nvSpPr>
        <p:spPr>
          <a:xfrm>
            <a:off x="4696575" y="5652211"/>
            <a:ext cx="307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Nous avons besoin de 32 000 €</a:t>
            </a:r>
          </a:p>
        </p:txBody>
      </p:sp>
    </p:spTree>
    <p:extLst>
      <p:ext uri="{BB962C8B-B14F-4D97-AF65-F5344CB8AC3E}">
        <p14:creationId xmlns:p14="http://schemas.microsoft.com/office/powerpoint/2010/main" val="280786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5F8DD-13C5-423F-94A2-83F2784D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A4B72C-F58B-441A-9754-C80BE928C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847457-6FE8-4639-BD84-421AFE275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312" y="9047"/>
            <a:ext cx="4477375" cy="6839905"/>
          </a:xfrm>
          <a:prstGeom prst="rect">
            <a:avLst/>
          </a:prstGeom>
        </p:spPr>
      </p:pic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00C377F3-8D7F-43DF-B476-699DFBCF3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" b="3542"/>
          <a:stretch/>
        </p:blipFill>
        <p:spPr>
          <a:xfrm rot="16200000">
            <a:off x="2564497" y="-2769503"/>
            <a:ext cx="7063006" cy="12192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A2C5A8-DC91-4540-A37B-E63B52F3E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14" y="-405031"/>
            <a:ext cx="10278649" cy="72680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44C5196-4415-4BFF-9F5C-C9C6FA38D5AB}"/>
              </a:ext>
            </a:extLst>
          </p:cNvPr>
          <p:cNvSpPr txBox="1"/>
          <p:nvPr/>
        </p:nvSpPr>
        <p:spPr>
          <a:xfrm>
            <a:off x="1556136" y="234560"/>
            <a:ext cx="5520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Rentabilité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6A3B5F-479B-401F-8CEE-FD49108251EA}"/>
              </a:ext>
            </a:extLst>
          </p:cNvPr>
          <p:cNvSpPr/>
          <p:nvPr/>
        </p:nvSpPr>
        <p:spPr>
          <a:xfrm>
            <a:off x="2917526" y="3839737"/>
            <a:ext cx="184731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endParaRPr lang="fr-FR">
              <a:latin typeface="Segoe UI"/>
              <a:cs typeface="Segoe U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52E2B66-5B3E-4511-85E5-CD77B22A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71" y="1389467"/>
            <a:ext cx="5692704" cy="38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1921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125</Words>
  <Application>Microsoft Office PowerPoint</Application>
  <PresentationFormat>Grand écran</PresentationFormat>
  <Paragraphs>37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Wingdings</vt:lpstr>
      <vt:lpstr>Thème Office</vt:lpstr>
      <vt:lpstr>Recip'eat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Arsène Lapostolet</cp:lastModifiedBy>
  <cp:revision>4</cp:revision>
  <dcterms:created xsi:type="dcterms:W3CDTF">2012-07-30T22:21:58Z</dcterms:created>
  <dcterms:modified xsi:type="dcterms:W3CDTF">2019-03-11T15:10:32Z</dcterms:modified>
</cp:coreProperties>
</file>